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386" r:id="rId5"/>
    <p:sldId id="560" r:id="rId6"/>
    <p:sldId id="558" r:id="rId7"/>
    <p:sldId id="561" r:id="rId8"/>
    <p:sldId id="562" r:id="rId9"/>
    <p:sldId id="563" r:id="rId10"/>
    <p:sldId id="564" r:id="rId11"/>
    <p:sldId id="567" r:id="rId12"/>
    <p:sldId id="565" r:id="rId13"/>
    <p:sldId id="568" r:id="rId14"/>
    <p:sldId id="566" r:id="rId15"/>
    <p:sldId id="362" r:id="rId16"/>
    <p:sldId id="535" r:id="rId17"/>
    <p:sldId id="538" r:id="rId18"/>
    <p:sldId id="550" r:id="rId19"/>
    <p:sldId id="540" r:id="rId20"/>
    <p:sldId id="530" r:id="rId21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971"/>
    <a:srgbClr val="009999"/>
    <a:srgbClr val="CC3399"/>
    <a:srgbClr val="990099"/>
    <a:srgbClr val="CC0066"/>
    <a:srgbClr val="008080"/>
    <a:srgbClr val="519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369FC-A180-4C42-ACC0-B3CA8FC19040}" v="2" dt="2023-07-27T15:42:27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èle Relouzat" userId="67640f23-877a-42f0-b6e4-3cd3aba62927" providerId="ADAL" clId="{DF775577-7421-4FB3-B2C4-73A1722E2107}"/>
    <pc:docChg chg="undo custSel addSld delSld modSld sldOrd modMainMaster">
      <pc:chgData name="Adèle Relouzat" userId="67640f23-877a-42f0-b6e4-3cd3aba62927" providerId="ADAL" clId="{DF775577-7421-4FB3-B2C4-73A1722E2107}" dt="2023-02-01T22:23:18.456" v="3138" actId="5793"/>
      <pc:docMkLst>
        <pc:docMk/>
      </pc:docMkLst>
      <pc:sldChg chg="del">
        <pc:chgData name="Adèle Relouzat" userId="67640f23-877a-42f0-b6e4-3cd3aba62927" providerId="ADAL" clId="{DF775577-7421-4FB3-B2C4-73A1722E2107}" dt="2023-01-31T23:31:59.201" v="991" actId="47"/>
        <pc:sldMkLst>
          <pc:docMk/>
          <pc:sldMk cId="0" sldId="257"/>
        </pc:sldMkLst>
      </pc:sldChg>
      <pc:sldChg chg="del">
        <pc:chgData name="Adèle Relouzat" userId="67640f23-877a-42f0-b6e4-3cd3aba62927" providerId="ADAL" clId="{DF775577-7421-4FB3-B2C4-73A1722E2107}" dt="2023-01-31T23:32:00.106" v="992" actId="47"/>
        <pc:sldMkLst>
          <pc:docMk/>
          <pc:sldMk cId="0" sldId="258"/>
        </pc:sldMkLst>
      </pc:sldChg>
      <pc:sldChg chg="del">
        <pc:chgData name="Adèle Relouzat" userId="67640f23-877a-42f0-b6e4-3cd3aba62927" providerId="ADAL" clId="{DF775577-7421-4FB3-B2C4-73A1722E2107}" dt="2023-01-31T23:32:18.502" v="998" actId="47"/>
        <pc:sldMkLst>
          <pc:docMk/>
          <pc:sldMk cId="2906343442" sldId="270"/>
        </pc:sldMkLst>
      </pc:sldChg>
      <pc:sldChg chg="del">
        <pc:chgData name="Adèle Relouzat" userId="67640f23-877a-42f0-b6e4-3cd3aba62927" providerId="ADAL" clId="{DF775577-7421-4FB3-B2C4-73A1722E2107}" dt="2023-01-31T23:55:49.178" v="1864" actId="47"/>
        <pc:sldMkLst>
          <pc:docMk/>
          <pc:sldMk cId="0" sldId="276"/>
        </pc:sldMkLst>
      </pc:sldChg>
      <pc:sldChg chg="del">
        <pc:chgData name="Adèle Relouzat" userId="67640f23-877a-42f0-b6e4-3cd3aba62927" providerId="ADAL" clId="{DF775577-7421-4FB3-B2C4-73A1722E2107}" dt="2023-01-31T23:55:54.953" v="1871" actId="47"/>
        <pc:sldMkLst>
          <pc:docMk/>
          <pc:sldMk cId="4277950013" sldId="287"/>
        </pc:sldMkLst>
      </pc:sldChg>
      <pc:sldChg chg="del">
        <pc:chgData name="Adèle Relouzat" userId="67640f23-877a-42f0-b6e4-3cd3aba62927" providerId="ADAL" clId="{DF775577-7421-4FB3-B2C4-73A1722E2107}" dt="2023-01-31T23:55:55.534" v="1872" actId="47"/>
        <pc:sldMkLst>
          <pc:docMk/>
          <pc:sldMk cId="4274773181" sldId="289"/>
        </pc:sldMkLst>
      </pc:sldChg>
      <pc:sldChg chg="del">
        <pc:chgData name="Adèle Relouzat" userId="67640f23-877a-42f0-b6e4-3cd3aba62927" providerId="ADAL" clId="{DF775577-7421-4FB3-B2C4-73A1722E2107}" dt="2023-01-31T23:55:50.493" v="1865" actId="47"/>
        <pc:sldMkLst>
          <pc:docMk/>
          <pc:sldMk cId="2820600257" sldId="291"/>
        </pc:sldMkLst>
      </pc:sldChg>
      <pc:sldChg chg="del">
        <pc:chgData name="Adèle Relouzat" userId="67640f23-877a-42f0-b6e4-3cd3aba62927" providerId="ADAL" clId="{DF775577-7421-4FB3-B2C4-73A1722E2107}" dt="2023-01-31T23:55:52.034" v="1867" actId="47"/>
        <pc:sldMkLst>
          <pc:docMk/>
          <pc:sldMk cId="0" sldId="322"/>
        </pc:sldMkLst>
      </pc:sldChg>
      <pc:sldChg chg="del">
        <pc:chgData name="Adèle Relouzat" userId="67640f23-877a-42f0-b6e4-3cd3aba62927" providerId="ADAL" clId="{DF775577-7421-4FB3-B2C4-73A1722E2107}" dt="2023-01-31T23:32:17.709" v="997" actId="47"/>
        <pc:sldMkLst>
          <pc:docMk/>
          <pc:sldMk cId="896775734" sldId="353"/>
        </pc:sldMkLst>
      </pc:sldChg>
      <pc:sldChg chg="add del">
        <pc:chgData name="Adèle Relouzat" userId="67640f23-877a-42f0-b6e4-3cd3aba62927" providerId="ADAL" clId="{DF775577-7421-4FB3-B2C4-73A1722E2107}" dt="2023-01-31T23:56:36.988" v="1888" actId="47"/>
        <pc:sldMkLst>
          <pc:docMk/>
          <pc:sldMk cId="2717570278" sldId="362"/>
        </pc:sldMkLst>
      </pc:sldChg>
      <pc:sldChg chg="del">
        <pc:chgData name="Adèle Relouzat" userId="67640f23-877a-42f0-b6e4-3cd3aba62927" providerId="ADAL" clId="{DF775577-7421-4FB3-B2C4-73A1722E2107}" dt="2023-01-31T23:55:53.044" v="1868" actId="47"/>
        <pc:sldMkLst>
          <pc:docMk/>
          <pc:sldMk cId="0" sldId="372"/>
        </pc:sldMkLst>
      </pc:sldChg>
      <pc:sldChg chg="add del">
        <pc:chgData name="Adèle Relouzat" userId="67640f23-877a-42f0-b6e4-3cd3aba62927" providerId="ADAL" clId="{DF775577-7421-4FB3-B2C4-73A1722E2107}" dt="2023-01-31T23:55:41.394" v="1861" actId="47"/>
        <pc:sldMkLst>
          <pc:docMk/>
          <pc:sldMk cId="990689697" sldId="376"/>
        </pc:sldMkLst>
      </pc:sldChg>
      <pc:sldChg chg="addSp delSp modSp mod setBg">
        <pc:chgData name="Adèle Relouzat" userId="67640f23-877a-42f0-b6e4-3cd3aba62927" providerId="ADAL" clId="{DF775577-7421-4FB3-B2C4-73A1722E2107}" dt="2023-02-01T01:23:36.143" v="2741"/>
        <pc:sldMkLst>
          <pc:docMk/>
          <pc:sldMk cId="0" sldId="386"/>
        </pc:sldMkLst>
        <pc:spChg chg="add mod">
          <ac:chgData name="Adèle Relouzat" userId="67640f23-877a-42f0-b6e4-3cd3aba62927" providerId="ADAL" clId="{DF775577-7421-4FB3-B2C4-73A1722E2107}" dt="2023-01-31T22:56:55.550" v="55" actId="1076"/>
          <ac:spMkLst>
            <pc:docMk/>
            <pc:sldMk cId="0" sldId="386"/>
            <ac:spMk id="8" creationId="{A8C447AE-9B4F-9249-EDEB-8D5DCBC740EE}"/>
          </ac:spMkLst>
        </pc:spChg>
        <pc:spChg chg="add mod">
          <ac:chgData name="Adèle Relouzat" userId="67640f23-877a-42f0-b6e4-3cd3aba62927" providerId="ADAL" clId="{DF775577-7421-4FB3-B2C4-73A1722E2107}" dt="2023-01-31T23:27:34.478" v="907" actId="1038"/>
          <ac:spMkLst>
            <pc:docMk/>
            <pc:sldMk cId="0" sldId="386"/>
            <ac:spMk id="9" creationId="{6BF87896-5BD1-7ECE-6A31-553E09BCC176}"/>
          </ac:spMkLst>
        </pc:spChg>
        <pc:spChg chg="add mod">
          <ac:chgData name="Adèle Relouzat" userId="67640f23-877a-42f0-b6e4-3cd3aba62927" providerId="ADAL" clId="{DF775577-7421-4FB3-B2C4-73A1722E2107}" dt="2023-01-31T23:27:21.353" v="904" actId="1076"/>
          <ac:spMkLst>
            <pc:docMk/>
            <pc:sldMk cId="0" sldId="386"/>
            <ac:spMk id="11" creationId="{C7645CFE-72BA-8DC8-40BF-569F08188C39}"/>
          </ac:spMkLst>
        </pc:spChg>
        <pc:grpChg chg="del mod">
          <ac:chgData name="Adèle Relouzat" userId="67640f23-877a-42f0-b6e4-3cd3aba62927" providerId="ADAL" clId="{DF775577-7421-4FB3-B2C4-73A1722E2107}" dt="2023-01-31T22:54:36.046" v="15" actId="478"/>
          <ac:grpSpMkLst>
            <pc:docMk/>
            <pc:sldMk cId="0" sldId="386"/>
            <ac:grpSpMk id="5" creationId="{410153F4-2B22-A9D5-1060-411CE0B883CE}"/>
          </ac:grpSpMkLst>
        </pc:grpChg>
        <pc:picChg chg="add mod">
          <ac:chgData name="Adèle Relouzat" userId="67640f23-877a-42f0-b6e4-3cd3aba62927" providerId="ADAL" clId="{DF775577-7421-4FB3-B2C4-73A1722E2107}" dt="2023-01-31T22:57:08.489" v="66" actId="1036"/>
          <ac:picMkLst>
            <pc:docMk/>
            <pc:sldMk cId="0" sldId="386"/>
            <ac:picMk id="3" creationId="{0B172E98-C223-F16C-5021-CD652CEE4D4D}"/>
          </ac:picMkLst>
        </pc:picChg>
        <pc:picChg chg="add del mod">
          <ac:chgData name="Adèle Relouzat" userId="67640f23-877a-42f0-b6e4-3cd3aba62927" providerId="ADAL" clId="{DF775577-7421-4FB3-B2C4-73A1722E2107}" dt="2023-01-31T23:26:43.613" v="859"/>
          <ac:picMkLst>
            <pc:docMk/>
            <pc:sldMk cId="0" sldId="386"/>
            <ac:picMk id="10" creationId="{4CA37464-16EB-A2DD-15F9-0DE850D060C5}"/>
          </ac:picMkLst>
        </pc:picChg>
      </pc:sldChg>
      <pc:sldChg chg="del">
        <pc:chgData name="Adèle Relouzat" userId="67640f23-877a-42f0-b6e4-3cd3aba62927" providerId="ADAL" clId="{DF775577-7421-4FB3-B2C4-73A1722E2107}" dt="2023-01-31T23:33:48.070" v="1016" actId="47"/>
        <pc:sldMkLst>
          <pc:docMk/>
          <pc:sldMk cId="2575485893" sldId="387"/>
        </pc:sldMkLst>
      </pc:sldChg>
      <pc:sldChg chg="add del">
        <pc:chgData name="Adèle Relouzat" userId="67640f23-877a-42f0-b6e4-3cd3aba62927" providerId="ADAL" clId="{DF775577-7421-4FB3-B2C4-73A1722E2107}" dt="2023-01-31T23:56:15.619" v="1880" actId="47"/>
        <pc:sldMkLst>
          <pc:docMk/>
          <pc:sldMk cId="169889567" sldId="389"/>
        </pc:sldMkLst>
      </pc:sldChg>
      <pc:sldChg chg="del">
        <pc:chgData name="Adèle Relouzat" userId="67640f23-877a-42f0-b6e4-3cd3aba62927" providerId="ADAL" clId="{DF775577-7421-4FB3-B2C4-73A1722E2107}" dt="2023-01-31T23:55:45.880" v="1862" actId="47"/>
        <pc:sldMkLst>
          <pc:docMk/>
          <pc:sldMk cId="0" sldId="390"/>
        </pc:sldMkLst>
      </pc:sldChg>
      <pc:sldChg chg="del">
        <pc:chgData name="Adèle Relouzat" userId="67640f23-877a-42f0-b6e4-3cd3aba62927" providerId="ADAL" clId="{DF775577-7421-4FB3-B2C4-73A1722E2107}" dt="2023-01-31T23:55:48.239" v="1863" actId="47"/>
        <pc:sldMkLst>
          <pc:docMk/>
          <pc:sldMk cId="0" sldId="391"/>
        </pc:sldMkLst>
      </pc:sldChg>
      <pc:sldChg chg="del">
        <pc:chgData name="Adèle Relouzat" userId="67640f23-877a-42f0-b6e4-3cd3aba62927" providerId="ADAL" clId="{DF775577-7421-4FB3-B2C4-73A1722E2107}" dt="2023-01-31T23:55:54.214" v="1870" actId="47"/>
        <pc:sldMkLst>
          <pc:docMk/>
          <pc:sldMk cId="2711635710" sldId="393"/>
        </pc:sldMkLst>
      </pc:sldChg>
      <pc:sldChg chg="del">
        <pc:chgData name="Adèle Relouzat" userId="67640f23-877a-42f0-b6e4-3cd3aba62927" providerId="ADAL" clId="{DF775577-7421-4FB3-B2C4-73A1722E2107}" dt="2023-01-31T23:32:15.721" v="996" actId="47"/>
        <pc:sldMkLst>
          <pc:docMk/>
          <pc:sldMk cId="0" sldId="514"/>
        </pc:sldMkLst>
      </pc:sldChg>
      <pc:sldChg chg="del">
        <pc:chgData name="Adèle Relouzat" userId="67640f23-877a-42f0-b6e4-3cd3aba62927" providerId="ADAL" clId="{DF775577-7421-4FB3-B2C4-73A1722E2107}" dt="2023-01-31T23:34:14.263" v="1017" actId="47"/>
        <pc:sldMkLst>
          <pc:docMk/>
          <pc:sldMk cId="4044921634" sldId="521"/>
        </pc:sldMkLst>
      </pc:sldChg>
      <pc:sldChg chg="del">
        <pc:chgData name="Adèle Relouzat" userId="67640f23-877a-42f0-b6e4-3cd3aba62927" providerId="ADAL" clId="{DF775577-7421-4FB3-B2C4-73A1722E2107}" dt="2023-01-31T23:55:53.614" v="1869" actId="47"/>
        <pc:sldMkLst>
          <pc:docMk/>
          <pc:sldMk cId="1432873358" sldId="526"/>
        </pc:sldMkLst>
      </pc:sldChg>
      <pc:sldChg chg="del">
        <pc:chgData name="Adèle Relouzat" userId="67640f23-877a-42f0-b6e4-3cd3aba62927" providerId="ADAL" clId="{DF775577-7421-4FB3-B2C4-73A1722E2107}" dt="2023-01-31T23:55:51.307" v="1866" actId="47"/>
        <pc:sldMkLst>
          <pc:docMk/>
          <pc:sldMk cId="0" sldId="527"/>
        </pc:sldMkLst>
      </pc:sldChg>
      <pc:sldChg chg="add del">
        <pc:chgData name="Adèle Relouzat" userId="67640f23-877a-42f0-b6e4-3cd3aba62927" providerId="ADAL" clId="{DF775577-7421-4FB3-B2C4-73A1722E2107}" dt="2023-01-31T23:33:41.377" v="1014" actId="47"/>
        <pc:sldMkLst>
          <pc:docMk/>
          <pc:sldMk cId="4034134184" sldId="530"/>
        </pc:sldMkLst>
      </pc:sldChg>
      <pc:sldChg chg="del">
        <pc:chgData name="Adèle Relouzat" userId="67640f23-877a-42f0-b6e4-3cd3aba62927" providerId="ADAL" clId="{DF775577-7421-4FB3-B2C4-73A1722E2107}" dt="2023-01-31T23:33:07.387" v="1004" actId="47"/>
        <pc:sldMkLst>
          <pc:docMk/>
          <pc:sldMk cId="3189283305" sldId="531"/>
        </pc:sldMkLst>
      </pc:sldChg>
      <pc:sldChg chg="del">
        <pc:chgData name="Adèle Relouzat" userId="67640f23-877a-42f0-b6e4-3cd3aba62927" providerId="ADAL" clId="{DF775577-7421-4FB3-B2C4-73A1722E2107}" dt="2023-01-31T23:55:56.153" v="1873" actId="47"/>
        <pc:sldMkLst>
          <pc:docMk/>
          <pc:sldMk cId="2703886416" sldId="533"/>
        </pc:sldMkLst>
      </pc:sldChg>
      <pc:sldChg chg="add del">
        <pc:chgData name="Adèle Relouzat" userId="67640f23-877a-42f0-b6e4-3cd3aba62927" providerId="ADAL" clId="{DF775577-7421-4FB3-B2C4-73A1722E2107}" dt="2023-01-31T23:56:55.396" v="1889" actId="47"/>
        <pc:sldMkLst>
          <pc:docMk/>
          <pc:sldMk cId="3465401909" sldId="534"/>
        </pc:sldMkLst>
      </pc:sldChg>
      <pc:sldChg chg="add del">
        <pc:chgData name="Adèle Relouzat" userId="67640f23-877a-42f0-b6e4-3cd3aba62927" providerId="ADAL" clId="{DF775577-7421-4FB3-B2C4-73A1722E2107}" dt="2023-01-31T23:56:35.116" v="1886" actId="47"/>
        <pc:sldMkLst>
          <pc:docMk/>
          <pc:sldMk cId="1683836082" sldId="535"/>
        </pc:sldMkLst>
      </pc:sldChg>
      <pc:sldChg chg="del">
        <pc:chgData name="Adèle Relouzat" userId="67640f23-877a-42f0-b6e4-3cd3aba62927" providerId="ADAL" clId="{DF775577-7421-4FB3-B2C4-73A1722E2107}" dt="2023-01-31T23:33:08.333" v="1005" actId="47"/>
        <pc:sldMkLst>
          <pc:docMk/>
          <pc:sldMk cId="2017997970" sldId="536"/>
        </pc:sldMkLst>
      </pc:sldChg>
      <pc:sldChg chg="del">
        <pc:chgData name="Adèle Relouzat" userId="67640f23-877a-42f0-b6e4-3cd3aba62927" providerId="ADAL" clId="{DF775577-7421-4FB3-B2C4-73A1722E2107}" dt="2023-01-31T23:33:15.525" v="1006" actId="47"/>
        <pc:sldMkLst>
          <pc:docMk/>
          <pc:sldMk cId="1291789313" sldId="537"/>
        </pc:sldMkLst>
      </pc:sldChg>
      <pc:sldChg chg="add del">
        <pc:chgData name="Adèle Relouzat" userId="67640f23-877a-42f0-b6e4-3cd3aba62927" providerId="ADAL" clId="{DF775577-7421-4FB3-B2C4-73A1722E2107}" dt="2023-01-31T23:56:34.674" v="1885" actId="47"/>
        <pc:sldMkLst>
          <pc:docMk/>
          <pc:sldMk cId="982236175" sldId="538"/>
        </pc:sldMkLst>
      </pc:sldChg>
      <pc:sldChg chg="del">
        <pc:chgData name="Adèle Relouzat" userId="67640f23-877a-42f0-b6e4-3cd3aba62927" providerId="ADAL" clId="{DF775577-7421-4FB3-B2C4-73A1722E2107}" dt="2023-01-31T23:33:36.408" v="1011" actId="47"/>
        <pc:sldMkLst>
          <pc:docMk/>
          <pc:sldMk cId="1963179884" sldId="539"/>
        </pc:sldMkLst>
      </pc:sldChg>
      <pc:sldChg chg="del">
        <pc:chgData name="Adèle Relouzat" userId="67640f23-877a-42f0-b6e4-3cd3aba62927" providerId="ADAL" clId="{DF775577-7421-4FB3-B2C4-73A1722E2107}" dt="2023-01-31T23:33:06.810" v="1003" actId="47"/>
        <pc:sldMkLst>
          <pc:docMk/>
          <pc:sldMk cId="4151565575" sldId="541"/>
        </pc:sldMkLst>
      </pc:sldChg>
      <pc:sldChg chg="del">
        <pc:chgData name="Adèle Relouzat" userId="67640f23-877a-42f0-b6e4-3cd3aba62927" providerId="ADAL" clId="{DF775577-7421-4FB3-B2C4-73A1722E2107}" dt="2023-01-31T23:33:19.685" v="1010" actId="47"/>
        <pc:sldMkLst>
          <pc:docMk/>
          <pc:sldMk cId="729813196" sldId="542"/>
        </pc:sldMkLst>
      </pc:sldChg>
      <pc:sldChg chg="del">
        <pc:chgData name="Adèle Relouzat" userId="67640f23-877a-42f0-b6e4-3cd3aba62927" providerId="ADAL" clId="{DF775577-7421-4FB3-B2C4-73A1722E2107}" dt="2023-01-31T23:32:01.394" v="993" actId="47"/>
        <pc:sldMkLst>
          <pc:docMk/>
          <pc:sldMk cId="1536023879" sldId="543"/>
        </pc:sldMkLst>
      </pc:sldChg>
      <pc:sldChg chg="del">
        <pc:chgData name="Adèle Relouzat" userId="67640f23-877a-42f0-b6e4-3cd3aba62927" providerId="ADAL" clId="{DF775577-7421-4FB3-B2C4-73A1722E2107}" dt="2023-01-31T23:33:43.143" v="1015" actId="47"/>
        <pc:sldMkLst>
          <pc:docMk/>
          <pc:sldMk cId="1114318336" sldId="544"/>
        </pc:sldMkLst>
      </pc:sldChg>
      <pc:sldChg chg="delSp modSp del mod">
        <pc:chgData name="Adèle Relouzat" userId="67640f23-877a-42f0-b6e4-3cd3aba62927" providerId="ADAL" clId="{DF775577-7421-4FB3-B2C4-73A1722E2107}" dt="2023-01-31T23:25:44.317" v="841" actId="47"/>
        <pc:sldMkLst>
          <pc:docMk/>
          <pc:sldMk cId="3096288795" sldId="545"/>
        </pc:sldMkLst>
        <pc:spChg chg="mod">
          <ac:chgData name="Adèle Relouzat" userId="67640f23-877a-42f0-b6e4-3cd3aba62927" providerId="ADAL" clId="{DF775577-7421-4FB3-B2C4-73A1722E2107}" dt="2023-01-31T23:23:43.906" v="710" actId="20577"/>
          <ac:spMkLst>
            <pc:docMk/>
            <pc:sldMk cId="3096288795" sldId="545"/>
            <ac:spMk id="2" creationId="{1ED71EC2-C716-413B-BBB8-3F4517E51263}"/>
          </ac:spMkLst>
        </pc:spChg>
        <pc:spChg chg="del">
          <ac:chgData name="Adèle Relouzat" userId="67640f23-877a-42f0-b6e4-3cd3aba62927" providerId="ADAL" clId="{DF775577-7421-4FB3-B2C4-73A1722E2107}" dt="2023-01-31T23:19:39.811" v="578" actId="478"/>
          <ac:spMkLst>
            <pc:docMk/>
            <pc:sldMk cId="3096288795" sldId="545"/>
            <ac:spMk id="3" creationId="{639DE4CC-9029-4F72-75D1-74A376C73AC4}"/>
          </ac:spMkLst>
        </pc:spChg>
        <pc:spChg chg="mod">
          <ac:chgData name="Adèle Relouzat" userId="67640f23-877a-42f0-b6e4-3cd3aba62927" providerId="ADAL" clId="{DF775577-7421-4FB3-B2C4-73A1722E2107}" dt="2023-01-31T23:20:28.908" v="590" actId="1076"/>
          <ac:spMkLst>
            <pc:docMk/>
            <pc:sldMk cId="3096288795" sldId="545"/>
            <ac:spMk id="4" creationId="{3D7EAE69-CCEB-B3F7-FD2C-7C948F9F9412}"/>
          </ac:spMkLst>
        </pc:spChg>
      </pc:sldChg>
      <pc:sldChg chg="del">
        <pc:chgData name="Adèle Relouzat" userId="67640f23-877a-42f0-b6e4-3cd3aba62927" providerId="ADAL" clId="{DF775577-7421-4FB3-B2C4-73A1722E2107}" dt="2023-01-31T23:32:09.900" v="995" actId="47"/>
        <pc:sldMkLst>
          <pc:docMk/>
          <pc:sldMk cId="1144407730" sldId="549"/>
        </pc:sldMkLst>
      </pc:sldChg>
      <pc:sldChg chg="del">
        <pc:chgData name="Adèle Relouzat" userId="67640f23-877a-42f0-b6e4-3cd3aba62927" providerId="ADAL" clId="{DF775577-7421-4FB3-B2C4-73A1722E2107}" dt="2023-01-31T23:33:05.341" v="1001" actId="47"/>
        <pc:sldMkLst>
          <pc:docMk/>
          <pc:sldMk cId="2749714628" sldId="551"/>
        </pc:sldMkLst>
      </pc:sldChg>
      <pc:sldChg chg="del">
        <pc:chgData name="Adèle Relouzat" userId="67640f23-877a-42f0-b6e4-3cd3aba62927" providerId="ADAL" clId="{DF775577-7421-4FB3-B2C4-73A1722E2107}" dt="2023-01-31T23:33:06.265" v="1002" actId="47"/>
        <pc:sldMkLst>
          <pc:docMk/>
          <pc:sldMk cId="1527665213" sldId="552"/>
        </pc:sldMkLst>
      </pc:sldChg>
      <pc:sldChg chg="del">
        <pc:chgData name="Adèle Relouzat" userId="67640f23-877a-42f0-b6e4-3cd3aba62927" providerId="ADAL" clId="{DF775577-7421-4FB3-B2C4-73A1722E2107}" dt="2023-01-31T23:33:16.367" v="1007" actId="47"/>
        <pc:sldMkLst>
          <pc:docMk/>
          <pc:sldMk cId="1390608575" sldId="553"/>
        </pc:sldMkLst>
      </pc:sldChg>
      <pc:sldChg chg="del">
        <pc:chgData name="Adèle Relouzat" userId="67640f23-877a-42f0-b6e4-3cd3aba62927" providerId="ADAL" clId="{DF775577-7421-4FB3-B2C4-73A1722E2107}" dt="2023-01-31T23:33:37.446" v="1012" actId="47"/>
        <pc:sldMkLst>
          <pc:docMk/>
          <pc:sldMk cId="2989452708" sldId="554"/>
        </pc:sldMkLst>
      </pc:sldChg>
      <pc:sldChg chg="del">
        <pc:chgData name="Adèle Relouzat" userId="67640f23-877a-42f0-b6e4-3cd3aba62927" providerId="ADAL" clId="{DF775577-7421-4FB3-B2C4-73A1722E2107}" dt="2023-01-31T23:32:08.543" v="994" actId="47"/>
        <pc:sldMkLst>
          <pc:docMk/>
          <pc:sldMk cId="2438834630" sldId="555"/>
        </pc:sldMkLst>
      </pc:sldChg>
      <pc:sldChg chg="del">
        <pc:chgData name="Adèle Relouzat" userId="67640f23-877a-42f0-b6e4-3cd3aba62927" providerId="ADAL" clId="{DF775577-7421-4FB3-B2C4-73A1722E2107}" dt="2023-01-31T23:33:17.292" v="1008" actId="47"/>
        <pc:sldMkLst>
          <pc:docMk/>
          <pc:sldMk cId="899850115" sldId="556"/>
        </pc:sldMkLst>
      </pc:sldChg>
      <pc:sldChg chg="del">
        <pc:chgData name="Adèle Relouzat" userId="67640f23-877a-42f0-b6e4-3cd3aba62927" providerId="ADAL" clId="{DF775577-7421-4FB3-B2C4-73A1722E2107}" dt="2023-01-31T23:33:18.537" v="1009" actId="47"/>
        <pc:sldMkLst>
          <pc:docMk/>
          <pc:sldMk cId="2570522253" sldId="557"/>
        </pc:sldMkLst>
      </pc:sldChg>
      <pc:sldChg chg="addSp delSp modSp add mod ord setBg">
        <pc:chgData name="Adèle Relouzat" userId="67640f23-877a-42f0-b6e4-3cd3aba62927" providerId="ADAL" clId="{DF775577-7421-4FB3-B2C4-73A1722E2107}" dt="2023-02-01T22:10:46.741" v="2838" actId="478"/>
        <pc:sldMkLst>
          <pc:docMk/>
          <pc:sldMk cId="220039289" sldId="558"/>
        </pc:sldMkLst>
        <pc:spChg chg="del">
          <ac:chgData name="Adèle Relouzat" userId="67640f23-877a-42f0-b6e4-3cd3aba62927" providerId="ADAL" clId="{DF775577-7421-4FB3-B2C4-73A1722E2107}" dt="2023-01-31T23:00:38.113" v="69" actId="478"/>
          <ac:spMkLst>
            <pc:docMk/>
            <pc:sldMk cId="220039289" sldId="558"/>
            <ac:spMk id="2" creationId="{1ED71EC2-C716-413B-BBB8-3F4517E51263}"/>
          </ac:spMkLst>
        </pc:spChg>
        <pc:spChg chg="del">
          <ac:chgData name="Adèle Relouzat" userId="67640f23-877a-42f0-b6e4-3cd3aba62927" providerId="ADAL" clId="{DF775577-7421-4FB3-B2C4-73A1722E2107}" dt="2023-01-31T23:00:33.260" v="68" actId="478"/>
          <ac:spMkLst>
            <pc:docMk/>
            <pc:sldMk cId="220039289" sldId="558"/>
            <ac:spMk id="3" creationId="{639DE4CC-9029-4F72-75D1-74A376C73AC4}"/>
          </ac:spMkLst>
        </pc:spChg>
        <pc:spChg chg="del">
          <ac:chgData name="Adèle Relouzat" userId="67640f23-877a-42f0-b6e4-3cd3aba62927" providerId="ADAL" clId="{DF775577-7421-4FB3-B2C4-73A1722E2107}" dt="2023-01-31T23:00:33.260" v="68" actId="478"/>
          <ac:spMkLst>
            <pc:docMk/>
            <pc:sldMk cId="220039289" sldId="558"/>
            <ac:spMk id="4" creationId="{3D7EAE69-CCEB-B3F7-FD2C-7C948F9F9412}"/>
          </ac:spMkLst>
        </pc:spChg>
        <pc:spChg chg="del">
          <ac:chgData name="Adèle Relouzat" userId="67640f23-877a-42f0-b6e4-3cd3aba62927" providerId="ADAL" clId="{DF775577-7421-4FB3-B2C4-73A1722E2107}" dt="2023-01-31T23:00:33.260" v="68" actId="478"/>
          <ac:spMkLst>
            <pc:docMk/>
            <pc:sldMk cId="220039289" sldId="558"/>
            <ac:spMk id="9" creationId="{1EA42A9B-107F-0552-B776-6F61C41A5A9D}"/>
          </ac:spMkLst>
        </pc:spChg>
        <pc:spChg chg="add mod">
          <ac:chgData name="Adèle Relouzat" userId="67640f23-877a-42f0-b6e4-3cd3aba62927" providerId="ADAL" clId="{DF775577-7421-4FB3-B2C4-73A1722E2107}" dt="2023-02-01T01:23:36.650" v="2743" actId="207"/>
          <ac:spMkLst>
            <pc:docMk/>
            <pc:sldMk cId="220039289" sldId="558"/>
            <ac:spMk id="12" creationId="{108563BC-4863-4265-8F53-1626EAE2A25B}"/>
          </ac:spMkLst>
        </pc:spChg>
        <pc:spChg chg="add mod">
          <ac:chgData name="Adèle Relouzat" userId="67640f23-877a-42f0-b6e4-3cd3aba62927" providerId="ADAL" clId="{DF775577-7421-4FB3-B2C4-73A1722E2107}" dt="2023-01-31T23:30:46.833" v="990" actId="255"/>
          <ac:spMkLst>
            <pc:docMk/>
            <pc:sldMk cId="220039289" sldId="558"/>
            <ac:spMk id="13" creationId="{D8D1DCC3-788A-4FA3-192D-502237D4280F}"/>
          </ac:spMkLst>
        </pc:spChg>
        <pc:picChg chg="add mod">
          <ac:chgData name="Adèle Relouzat" userId="67640f23-877a-42f0-b6e4-3cd3aba62927" providerId="ADAL" clId="{DF775577-7421-4FB3-B2C4-73A1722E2107}" dt="2023-02-01T22:10:15.040" v="2832" actId="1076"/>
          <ac:picMkLst>
            <pc:docMk/>
            <pc:sldMk cId="220039289" sldId="558"/>
            <ac:picMk id="6" creationId="{F61123AA-AE07-17CD-B6D0-310AA90B6494}"/>
          </ac:picMkLst>
        </pc:picChg>
        <pc:picChg chg="add mod">
          <ac:chgData name="Adèle Relouzat" userId="67640f23-877a-42f0-b6e4-3cd3aba62927" providerId="ADAL" clId="{DF775577-7421-4FB3-B2C4-73A1722E2107}" dt="2023-01-31T23:02:14.276" v="88" actId="1076"/>
          <ac:picMkLst>
            <pc:docMk/>
            <pc:sldMk cId="220039289" sldId="558"/>
            <ac:picMk id="8" creationId="{449354FA-9DFA-9BF6-A482-43A56A3458EC}"/>
          </ac:picMkLst>
        </pc:picChg>
        <pc:picChg chg="add mod">
          <ac:chgData name="Adèle Relouzat" userId="67640f23-877a-42f0-b6e4-3cd3aba62927" providerId="ADAL" clId="{DF775577-7421-4FB3-B2C4-73A1722E2107}" dt="2023-02-01T22:10:17.351" v="2833" actId="1076"/>
          <ac:picMkLst>
            <pc:docMk/>
            <pc:sldMk cId="220039289" sldId="558"/>
            <ac:picMk id="11" creationId="{ABBB2B68-1F0F-0212-8CD2-7D5E0E31C9AF}"/>
          </ac:picMkLst>
        </pc:picChg>
        <pc:cxnChg chg="add del mod">
          <ac:chgData name="Adèle Relouzat" userId="67640f23-877a-42f0-b6e4-3cd3aba62927" providerId="ADAL" clId="{DF775577-7421-4FB3-B2C4-73A1722E2107}" dt="2023-02-01T22:10:46.741" v="2838" actId="478"/>
          <ac:cxnSpMkLst>
            <pc:docMk/>
            <pc:sldMk cId="220039289" sldId="558"/>
            <ac:cxnSpMk id="3" creationId="{37789F61-5164-D70F-BB2D-4714C30907DF}"/>
          </ac:cxnSpMkLst>
        </pc:cxnChg>
      </pc:sldChg>
      <pc:sldChg chg="add del">
        <pc:chgData name="Adèle Relouzat" userId="67640f23-877a-42f0-b6e4-3cd3aba62927" providerId="ADAL" clId="{DF775577-7421-4FB3-B2C4-73A1722E2107}" dt="2023-01-31T23:17:29.295" v="302" actId="47"/>
        <pc:sldMkLst>
          <pc:docMk/>
          <pc:sldMk cId="2513961106" sldId="559"/>
        </pc:sldMkLst>
      </pc:sldChg>
      <pc:sldChg chg="addSp delSp modSp add mod ord setBg">
        <pc:chgData name="Adèle Relouzat" userId="67640f23-877a-42f0-b6e4-3cd3aba62927" providerId="ADAL" clId="{DF775577-7421-4FB3-B2C4-73A1722E2107}" dt="2023-02-01T01:23:36.143" v="2741"/>
        <pc:sldMkLst>
          <pc:docMk/>
          <pc:sldMk cId="2363982039" sldId="560"/>
        </pc:sldMkLst>
        <pc:spChg chg="del">
          <ac:chgData name="Adèle Relouzat" userId="67640f23-877a-42f0-b6e4-3cd3aba62927" providerId="ADAL" clId="{DF775577-7421-4FB3-B2C4-73A1722E2107}" dt="2023-01-31T23:11:36.369" v="116" actId="478"/>
          <ac:spMkLst>
            <pc:docMk/>
            <pc:sldMk cId="2363982039" sldId="560"/>
            <ac:spMk id="2" creationId="{1ED71EC2-C716-413B-BBB8-3F4517E51263}"/>
          </ac:spMkLst>
        </pc:spChg>
        <pc:spChg chg="add mod">
          <ac:chgData name="Adèle Relouzat" userId="67640f23-877a-42f0-b6e4-3cd3aba62927" providerId="ADAL" clId="{DF775577-7421-4FB3-B2C4-73A1722E2107}" dt="2023-02-01T01:23:35.111" v="2739" actId="207"/>
          <ac:spMkLst>
            <pc:docMk/>
            <pc:sldMk cId="2363982039" sldId="560"/>
            <ac:spMk id="6" creationId="{3ED67AE6-11B4-7068-B53C-7471330690A3}"/>
          </ac:spMkLst>
        </pc:spChg>
        <pc:spChg chg="add mod">
          <ac:chgData name="Adèle Relouzat" userId="67640f23-877a-42f0-b6e4-3cd3aba62927" providerId="ADAL" clId="{DF775577-7421-4FB3-B2C4-73A1722E2107}" dt="2023-01-31T23:25:52.957" v="843" actId="20577"/>
          <ac:spMkLst>
            <pc:docMk/>
            <pc:sldMk cId="2363982039" sldId="560"/>
            <ac:spMk id="8" creationId="{533B3319-C947-A7D8-CCBB-70117C00B494}"/>
          </ac:spMkLst>
        </pc:spChg>
        <pc:spChg chg="add mod">
          <ac:chgData name="Adèle Relouzat" userId="67640f23-877a-42f0-b6e4-3cd3aba62927" providerId="ADAL" clId="{DF775577-7421-4FB3-B2C4-73A1722E2107}" dt="2023-01-31T23:25:38.115" v="838" actId="1036"/>
          <ac:spMkLst>
            <pc:docMk/>
            <pc:sldMk cId="2363982039" sldId="560"/>
            <ac:spMk id="9" creationId="{8A920644-F623-C03F-DB6D-87883D76158C}"/>
          </ac:spMkLst>
        </pc:spChg>
        <pc:picChg chg="del">
          <ac:chgData name="Adèle Relouzat" userId="67640f23-877a-42f0-b6e4-3cd3aba62927" providerId="ADAL" clId="{DF775577-7421-4FB3-B2C4-73A1722E2107}" dt="2023-01-31T23:11:47.803" v="120" actId="478"/>
          <ac:picMkLst>
            <pc:docMk/>
            <pc:sldMk cId="2363982039" sldId="560"/>
            <ac:picMk id="4" creationId="{9A90F83C-60FE-E13A-EA2B-448C6FF86D4E}"/>
          </ac:picMkLst>
        </pc:picChg>
        <pc:picChg chg="add del mod modCrop">
          <ac:chgData name="Adèle Relouzat" userId="67640f23-877a-42f0-b6e4-3cd3aba62927" providerId="ADAL" clId="{DF775577-7421-4FB3-B2C4-73A1722E2107}" dt="2023-01-31T23:25:05.215" v="829" actId="478"/>
          <ac:picMkLst>
            <pc:docMk/>
            <pc:sldMk cId="2363982039" sldId="560"/>
            <ac:picMk id="5" creationId="{CCD535DA-3ACA-7FA3-03BA-91CD90274851}"/>
          </ac:picMkLst>
        </pc:picChg>
        <pc:picChg chg="add mod">
          <ac:chgData name="Adèle Relouzat" userId="67640f23-877a-42f0-b6e4-3cd3aba62927" providerId="ADAL" clId="{DF775577-7421-4FB3-B2C4-73A1722E2107}" dt="2023-01-31T23:17:04.300" v="290" actId="1037"/>
          <ac:picMkLst>
            <pc:docMk/>
            <pc:sldMk cId="2363982039" sldId="560"/>
            <ac:picMk id="7" creationId="{4C7F144C-06C2-0060-6D7F-2427D1590E46}"/>
          </ac:picMkLst>
        </pc:picChg>
      </pc:sldChg>
      <pc:sldChg chg="add setBg">
        <pc:chgData name="Adèle Relouzat" userId="67640f23-877a-42f0-b6e4-3cd3aba62927" providerId="ADAL" clId="{DF775577-7421-4FB3-B2C4-73A1722E2107}" dt="2023-02-01T01:23:36.143" v="2741"/>
        <pc:sldMkLst>
          <pc:docMk/>
          <pc:sldMk cId="4095812808" sldId="561"/>
        </pc:sldMkLst>
      </pc:sldChg>
      <pc:sldChg chg="addSp delSp modSp add mod setBg">
        <pc:chgData name="Adèle Relouzat" userId="67640f23-877a-42f0-b6e4-3cd3aba62927" providerId="ADAL" clId="{DF775577-7421-4FB3-B2C4-73A1722E2107}" dt="2023-02-01T01:23:36.154" v="2742"/>
        <pc:sldMkLst>
          <pc:docMk/>
          <pc:sldMk cId="269595568" sldId="562"/>
        </pc:sldMkLst>
        <pc:spChg chg="add del">
          <ac:chgData name="Adèle Relouzat" userId="67640f23-877a-42f0-b6e4-3cd3aba62927" providerId="ADAL" clId="{DF775577-7421-4FB3-B2C4-73A1722E2107}" dt="2023-01-31T23:40:19.349" v="1210" actId="22"/>
          <ac:spMkLst>
            <pc:docMk/>
            <pc:sldMk cId="269595568" sldId="562"/>
            <ac:spMk id="3" creationId="{93D4DB65-5A2C-9D22-D8CD-D3098F3E2938}"/>
          </ac:spMkLst>
        </pc:spChg>
        <pc:spChg chg="add mod">
          <ac:chgData name="Adèle Relouzat" userId="67640f23-877a-42f0-b6e4-3cd3aba62927" providerId="ADAL" clId="{DF775577-7421-4FB3-B2C4-73A1722E2107}" dt="2023-01-31T23:42:59.628" v="1239" actId="1076"/>
          <ac:spMkLst>
            <pc:docMk/>
            <pc:sldMk cId="269595568" sldId="562"/>
            <ac:spMk id="4" creationId="{D0EFF400-AFD9-F83B-9D4D-966EC943F3F1}"/>
          </ac:spMkLst>
        </pc:spChg>
        <pc:spChg chg="mod">
          <ac:chgData name="Adèle Relouzat" userId="67640f23-877a-42f0-b6e4-3cd3aba62927" providerId="ADAL" clId="{DF775577-7421-4FB3-B2C4-73A1722E2107}" dt="2023-01-31T23:39:22.001" v="1176" actId="20577"/>
          <ac:spMkLst>
            <pc:docMk/>
            <pc:sldMk cId="269595568" sldId="562"/>
            <ac:spMk id="6" creationId="{3ED67AE6-11B4-7068-B53C-7471330690A3}"/>
          </ac:spMkLst>
        </pc:spChg>
        <pc:spChg chg="mod">
          <ac:chgData name="Adèle Relouzat" userId="67640f23-877a-42f0-b6e4-3cd3aba62927" providerId="ADAL" clId="{DF775577-7421-4FB3-B2C4-73A1722E2107}" dt="2023-01-31T23:39:49.282" v="1208" actId="20577"/>
          <ac:spMkLst>
            <pc:docMk/>
            <pc:sldMk cId="269595568" sldId="562"/>
            <ac:spMk id="8" creationId="{533B3319-C947-A7D8-CCBB-70117C00B494}"/>
          </ac:spMkLst>
        </pc:spChg>
        <pc:picChg chg="del">
          <ac:chgData name="Adèle Relouzat" userId="67640f23-877a-42f0-b6e4-3cd3aba62927" providerId="ADAL" clId="{DF775577-7421-4FB3-B2C4-73A1722E2107}" dt="2023-01-31T23:37:27.574" v="1170" actId="478"/>
          <ac:picMkLst>
            <pc:docMk/>
            <pc:sldMk cId="269595568" sldId="562"/>
            <ac:picMk id="5" creationId="{CCD535DA-3ACA-7FA3-03BA-91CD90274851}"/>
          </ac:picMkLst>
        </pc:picChg>
        <pc:picChg chg="add mod">
          <ac:chgData name="Adèle Relouzat" userId="67640f23-877a-42f0-b6e4-3cd3aba62927" providerId="ADAL" clId="{DF775577-7421-4FB3-B2C4-73A1722E2107}" dt="2023-01-31T23:43:33.542" v="1242" actId="1076"/>
          <ac:picMkLst>
            <pc:docMk/>
            <pc:sldMk cId="269595568" sldId="562"/>
            <ac:picMk id="1026" creationId="{846C9C7F-0716-0DE8-4EFA-095A39F8ACFC}"/>
          </ac:picMkLst>
        </pc:picChg>
      </pc:sldChg>
      <pc:sldChg chg="addSp delSp modSp add mod setBg">
        <pc:chgData name="Adèle Relouzat" userId="67640f23-877a-42f0-b6e4-3cd3aba62927" providerId="ADAL" clId="{DF775577-7421-4FB3-B2C4-73A1722E2107}" dt="2023-02-01T22:17:00.807" v="3003" actId="255"/>
        <pc:sldMkLst>
          <pc:docMk/>
          <pc:sldMk cId="6868949" sldId="563"/>
        </pc:sldMkLst>
        <pc:spChg chg="add mod">
          <ac:chgData name="Adèle Relouzat" userId="67640f23-877a-42f0-b6e4-3cd3aba62927" providerId="ADAL" clId="{DF775577-7421-4FB3-B2C4-73A1722E2107}" dt="2023-01-31T23:54:45.212" v="1811" actId="14100"/>
          <ac:spMkLst>
            <pc:docMk/>
            <pc:sldMk cId="6868949" sldId="563"/>
            <ac:spMk id="3" creationId="{AD08EB83-3FD9-B6FB-2949-B6B3858FB78A}"/>
          </ac:spMkLst>
        </pc:spChg>
        <pc:spChg chg="add mod">
          <ac:chgData name="Adèle Relouzat" userId="67640f23-877a-42f0-b6e4-3cd3aba62927" providerId="ADAL" clId="{DF775577-7421-4FB3-B2C4-73A1722E2107}" dt="2023-02-01T22:17:00.807" v="3003" actId="255"/>
          <ac:spMkLst>
            <pc:docMk/>
            <pc:sldMk cId="6868949" sldId="563"/>
            <ac:spMk id="4" creationId="{9D17D705-1D3A-120E-5ADE-5450126FF8A2}"/>
          </ac:spMkLst>
        </pc:spChg>
        <pc:spChg chg="mod">
          <ac:chgData name="Adèle Relouzat" userId="67640f23-877a-42f0-b6e4-3cd3aba62927" providerId="ADAL" clId="{DF775577-7421-4FB3-B2C4-73A1722E2107}" dt="2023-02-01T22:16:41.678" v="3001" actId="6549"/>
          <ac:spMkLst>
            <pc:docMk/>
            <pc:sldMk cId="6868949" sldId="563"/>
            <ac:spMk id="8" creationId="{533B3319-C947-A7D8-CCBB-70117C00B494}"/>
          </ac:spMkLst>
        </pc:spChg>
        <pc:picChg chg="add del">
          <ac:chgData name="Adèle Relouzat" userId="67640f23-877a-42f0-b6e4-3cd3aba62927" providerId="ADAL" clId="{DF775577-7421-4FB3-B2C4-73A1722E2107}" dt="2023-01-31T23:46:32.092" v="1278"/>
          <ac:picMkLst>
            <pc:docMk/>
            <pc:sldMk cId="6868949" sldId="563"/>
            <ac:picMk id="2050" creationId="{FC9FBBE1-0927-EB72-F002-F3B4BC017758}"/>
          </ac:picMkLst>
        </pc:picChg>
        <pc:picChg chg="add del">
          <ac:chgData name="Adèle Relouzat" userId="67640f23-877a-42f0-b6e4-3cd3aba62927" providerId="ADAL" clId="{DF775577-7421-4FB3-B2C4-73A1722E2107}" dt="2023-01-31T23:46:32.092" v="1278"/>
          <ac:picMkLst>
            <pc:docMk/>
            <pc:sldMk cId="6868949" sldId="563"/>
            <ac:picMk id="2051" creationId="{736177B5-5FCB-0671-6E02-E4F843E423DE}"/>
          </ac:picMkLst>
        </pc:picChg>
        <pc:picChg chg="add del">
          <ac:chgData name="Adèle Relouzat" userId="67640f23-877a-42f0-b6e4-3cd3aba62927" providerId="ADAL" clId="{DF775577-7421-4FB3-B2C4-73A1722E2107}" dt="2023-01-31T23:46:32.092" v="1278"/>
          <ac:picMkLst>
            <pc:docMk/>
            <pc:sldMk cId="6868949" sldId="563"/>
            <ac:picMk id="2052" creationId="{075F63F0-4ED7-573F-0369-B0CE3508E462}"/>
          </ac:picMkLst>
        </pc:picChg>
        <pc:picChg chg="add del">
          <ac:chgData name="Adèle Relouzat" userId="67640f23-877a-42f0-b6e4-3cd3aba62927" providerId="ADAL" clId="{DF775577-7421-4FB3-B2C4-73A1722E2107}" dt="2023-01-31T23:46:32.092" v="1278"/>
          <ac:picMkLst>
            <pc:docMk/>
            <pc:sldMk cId="6868949" sldId="563"/>
            <ac:picMk id="2053" creationId="{1711540C-E275-E84D-BD70-66239DD93D36}"/>
          </ac:picMkLst>
        </pc:picChg>
        <pc:picChg chg="add mod">
          <ac:chgData name="Adèle Relouzat" userId="67640f23-877a-42f0-b6e4-3cd3aba62927" providerId="ADAL" clId="{DF775577-7421-4FB3-B2C4-73A1722E2107}" dt="2023-02-01T22:15:49.305" v="2974" actId="1036"/>
          <ac:picMkLst>
            <pc:docMk/>
            <pc:sldMk cId="6868949" sldId="563"/>
            <ac:picMk id="2055" creationId="{F6456374-30F3-7C88-0997-4BAD8943F8AA}"/>
          </ac:picMkLst>
        </pc:picChg>
        <pc:picChg chg="add mod">
          <ac:chgData name="Adèle Relouzat" userId="67640f23-877a-42f0-b6e4-3cd3aba62927" providerId="ADAL" clId="{DF775577-7421-4FB3-B2C4-73A1722E2107}" dt="2023-02-01T22:15:40.860" v="2965" actId="1076"/>
          <ac:picMkLst>
            <pc:docMk/>
            <pc:sldMk cId="6868949" sldId="563"/>
            <ac:picMk id="2057" creationId="{7712972E-E725-3FE3-0278-9BB06EA76AB3}"/>
          </ac:picMkLst>
        </pc:picChg>
        <pc:picChg chg="add mod">
          <ac:chgData name="Adèle Relouzat" userId="67640f23-877a-42f0-b6e4-3cd3aba62927" providerId="ADAL" clId="{DF775577-7421-4FB3-B2C4-73A1722E2107}" dt="2023-02-01T22:15:46.515" v="2970" actId="1036"/>
          <ac:picMkLst>
            <pc:docMk/>
            <pc:sldMk cId="6868949" sldId="563"/>
            <ac:picMk id="2059" creationId="{E6EFDBCB-B75A-5F33-00AF-F61C9C1DC948}"/>
          </ac:picMkLst>
        </pc:picChg>
      </pc:sldChg>
      <pc:sldChg chg="addSp delSp modSp add mod setBg">
        <pc:chgData name="Adèle Relouzat" userId="67640f23-877a-42f0-b6e4-3cd3aba62927" providerId="ADAL" clId="{DF775577-7421-4FB3-B2C4-73A1722E2107}" dt="2023-02-01T08:50:40.666" v="2783" actId="20577"/>
        <pc:sldMkLst>
          <pc:docMk/>
          <pc:sldMk cId="1599765962" sldId="564"/>
        </pc:sldMkLst>
        <pc:spChg chg="mod">
          <ac:chgData name="Adèle Relouzat" userId="67640f23-877a-42f0-b6e4-3cd3aba62927" providerId="ADAL" clId="{DF775577-7421-4FB3-B2C4-73A1722E2107}" dt="2023-02-01T08:50:40.666" v="2783" actId="20577"/>
          <ac:spMkLst>
            <pc:docMk/>
            <pc:sldMk cId="1599765962" sldId="564"/>
            <ac:spMk id="3" creationId="{AD08EB83-3FD9-B6FB-2949-B6B3858FB78A}"/>
          </ac:spMkLst>
        </pc:spChg>
        <pc:picChg chg="del">
          <ac:chgData name="Adèle Relouzat" userId="67640f23-877a-42f0-b6e4-3cd3aba62927" providerId="ADAL" clId="{DF775577-7421-4FB3-B2C4-73A1722E2107}" dt="2023-01-31T23:49:47.353" v="1355" actId="478"/>
          <ac:picMkLst>
            <pc:docMk/>
            <pc:sldMk cId="1599765962" sldId="564"/>
            <ac:picMk id="2055" creationId="{F6456374-30F3-7C88-0997-4BAD8943F8AA}"/>
          </ac:picMkLst>
        </pc:picChg>
        <pc:picChg chg="del">
          <ac:chgData name="Adèle Relouzat" userId="67640f23-877a-42f0-b6e4-3cd3aba62927" providerId="ADAL" clId="{DF775577-7421-4FB3-B2C4-73A1722E2107}" dt="2023-01-31T23:49:49.232" v="1356" actId="478"/>
          <ac:picMkLst>
            <pc:docMk/>
            <pc:sldMk cId="1599765962" sldId="564"/>
            <ac:picMk id="2057" creationId="{7712972E-E725-3FE3-0278-9BB06EA76AB3}"/>
          </ac:picMkLst>
        </pc:picChg>
        <pc:picChg chg="del">
          <ac:chgData name="Adèle Relouzat" userId="67640f23-877a-42f0-b6e4-3cd3aba62927" providerId="ADAL" clId="{DF775577-7421-4FB3-B2C4-73A1722E2107}" dt="2023-01-31T23:49:51.450" v="1357" actId="478"/>
          <ac:picMkLst>
            <pc:docMk/>
            <pc:sldMk cId="1599765962" sldId="564"/>
            <ac:picMk id="2059" creationId="{E6EFDBCB-B75A-5F33-00AF-F61C9C1DC948}"/>
          </ac:picMkLst>
        </pc:picChg>
        <pc:picChg chg="add mod">
          <ac:chgData name="Adèle Relouzat" userId="67640f23-877a-42f0-b6e4-3cd3aba62927" providerId="ADAL" clId="{DF775577-7421-4FB3-B2C4-73A1722E2107}" dt="2023-01-31T23:53:58.115" v="1793" actId="1035"/>
          <ac:picMkLst>
            <pc:docMk/>
            <pc:sldMk cId="1599765962" sldId="564"/>
            <ac:picMk id="3074" creationId="{C36D1637-05B5-34ED-FE6A-93A7971AD27B}"/>
          </ac:picMkLst>
        </pc:picChg>
        <pc:picChg chg="add mod">
          <ac:chgData name="Adèle Relouzat" userId="67640f23-877a-42f0-b6e4-3cd3aba62927" providerId="ADAL" clId="{DF775577-7421-4FB3-B2C4-73A1722E2107}" dt="2023-01-31T23:53:58.115" v="1793" actId="1035"/>
          <ac:picMkLst>
            <pc:docMk/>
            <pc:sldMk cId="1599765962" sldId="564"/>
            <ac:picMk id="3076" creationId="{CFA73B57-3B5D-5443-F7E8-EBF522770A57}"/>
          </ac:picMkLst>
        </pc:picChg>
        <pc:picChg chg="add del mod">
          <ac:chgData name="Adèle Relouzat" userId="67640f23-877a-42f0-b6e4-3cd3aba62927" providerId="ADAL" clId="{DF775577-7421-4FB3-B2C4-73A1722E2107}" dt="2023-01-31T23:52:33.112" v="1654" actId="478"/>
          <ac:picMkLst>
            <pc:docMk/>
            <pc:sldMk cId="1599765962" sldId="564"/>
            <ac:picMk id="3078" creationId="{3D0C77D9-2E23-118A-A6AF-830FD8B41605}"/>
          </ac:picMkLst>
        </pc:picChg>
      </pc:sldChg>
      <pc:sldChg chg="delSp modSp add mod ord setBg">
        <pc:chgData name="Adèle Relouzat" userId="67640f23-877a-42f0-b6e4-3cd3aba62927" providerId="ADAL" clId="{DF775577-7421-4FB3-B2C4-73A1722E2107}" dt="2023-02-01T01:23:36.143" v="2741"/>
        <pc:sldMkLst>
          <pc:docMk/>
          <pc:sldMk cId="2811060857" sldId="565"/>
        </pc:sldMkLst>
        <pc:spChg chg="mod">
          <ac:chgData name="Adèle Relouzat" userId="67640f23-877a-42f0-b6e4-3cd3aba62927" providerId="ADAL" clId="{DF775577-7421-4FB3-B2C4-73A1722E2107}" dt="2023-02-01T01:22:33.765" v="2738" actId="207"/>
          <ac:spMkLst>
            <pc:docMk/>
            <pc:sldMk cId="2811060857" sldId="565"/>
            <ac:spMk id="3" creationId="{AD08EB83-3FD9-B6FB-2949-B6B3858FB78A}"/>
          </ac:spMkLst>
        </pc:spChg>
        <pc:spChg chg="mod">
          <ac:chgData name="Adèle Relouzat" userId="67640f23-877a-42f0-b6e4-3cd3aba62927" providerId="ADAL" clId="{DF775577-7421-4FB3-B2C4-73A1722E2107}" dt="2023-02-01T00:04:22.307" v="2328" actId="207"/>
          <ac:spMkLst>
            <pc:docMk/>
            <pc:sldMk cId="2811060857" sldId="565"/>
            <ac:spMk id="6" creationId="{3ED67AE6-11B4-7068-B53C-7471330690A3}"/>
          </ac:spMkLst>
        </pc:spChg>
        <pc:spChg chg="mod">
          <ac:chgData name="Adèle Relouzat" userId="67640f23-877a-42f0-b6e4-3cd3aba62927" providerId="ADAL" clId="{DF775577-7421-4FB3-B2C4-73A1722E2107}" dt="2023-02-01T00:04:38.497" v="2378" actId="20577"/>
          <ac:spMkLst>
            <pc:docMk/>
            <pc:sldMk cId="2811060857" sldId="565"/>
            <ac:spMk id="8" creationId="{533B3319-C947-A7D8-CCBB-70117C00B494}"/>
          </ac:spMkLst>
        </pc:spChg>
        <pc:picChg chg="del">
          <ac:chgData name="Adèle Relouzat" userId="67640f23-877a-42f0-b6e4-3cd3aba62927" providerId="ADAL" clId="{DF775577-7421-4FB3-B2C4-73A1722E2107}" dt="2023-02-01T00:04:42.326" v="2379" actId="478"/>
          <ac:picMkLst>
            <pc:docMk/>
            <pc:sldMk cId="2811060857" sldId="565"/>
            <ac:picMk id="2055" creationId="{F6456374-30F3-7C88-0997-4BAD8943F8AA}"/>
          </ac:picMkLst>
        </pc:picChg>
        <pc:picChg chg="del">
          <ac:chgData name="Adèle Relouzat" userId="67640f23-877a-42f0-b6e4-3cd3aba62927" providerId="ADAL" clId="{DF775577-7421-4FB3-B2C4-73A1722E2107}" dt="2023-02-01T00:04:44.247" v="2380" actId="478"/>
          <ac:picMkLst>
            <pc:docMk/>
            <pc:sldMk cId="2811060857" sldId="565"/>
            <ac:picMk id="2057" creationId="{7712972E-E725-3FE3-0278-9BB06EA76AB3}"/>
          </ac:picMkLst>
        </pc:picChg>
        <pc:picChg chg="del">
          <ac:chgData name="Adèle Relouzat" userId="67640f23-877a-42f0-b6e4-3cd3aba62927" providerId="ADAL" clId="{DF775577-7421-4FB3-B2C4-73A1722E2107}" dt="2023-02-01T00:04:46.469" v="2381" actId="478"/>
          <ac:picMkLst>
            <pc:docMk/>
            <pc:sldMk cId="2811060857" sldId="565"/>
            <ac:picMk id="2059" creationId="{E6EFDBCB-B75A-5F33-00AF-F61C9C1DC948}"/>
          </ac:picMkLst>
        </pc:picChg>
      </pc:sldChg>
      <pc:sldChg chg="modSp add mod ord setBg">
        <pc:chgData name="Adèle Relouzat" userId="67640f23-877a-42f0-b6e4-3cd3aba62927" providerId="ADAL" clId="{DF775577-7421-4FB3-B2C4-73A1722E2107}" dt="2023-02-01T08:41:28.429" v="2745" actId="20577"/>
        <pc:sldMkLst>
          <pc:docMk/>
          <pc:sldMk cId="1201864706" sldId="566"/>
        </pc:sldMkLst>
        <pc:spChg chg="mod">
          <ac:chgData name="Adèle Relouzat" userId="67640f23-877a-42f0-b6e4-3cd3aba62927" providerId="ADAL" clId="{DF775577-7421-4FB3-B2C4-73A1722E2107}" dt="2023-01-31T23:59:07.872" v="1937" actId="20577"/>
          <ac:spMkLst>
            <pc:docMk/>
            <pc:sldMk cId="1201864706" sldId="566"/>
            <ac:spMk id="6" creationId="{3ED67AE6-11B4-7068-B53C-7471330690A3}"/>
          </ac:spMkLst>
        </pc:spChg>
        <pc:spChg chg="mod">
          <ac:chgData name="Adèle Relouzat" userId="67640f23-877a-42f0-b6e4-3cd3aba62927" providerId="ADAL" clId="{DF775577-7421-4FB3-B2C4-73A1722E2107}" dt="2023-01-31T23:59:47.198" v="2035" actId="20577"/>
          <ac:spMkLst>
            <pc:docMk/>
            <pc:sldMk cId="1201864706" sldId="566"/>
            <ac:spMk id="8" creationId="{533B3319-C947-A7D8-CCBB-70117C00B494}"/>
          </ac:spMkLst>
        </pc:spChg>
        <pc:spChg chg="mod">
          <ac:chgData name="Adèle Relouzat" userId="67640f23-877a-42f0-b6e4-3cd3aba62927" providerId="ADAL" clId="{DF775577-7421-4FB3-B2C4-73A1722E2107}" dt="2023-02-01T08:41:28.429" v="2745" actId="20577"/>
          <ac:spMkLst>
            <pc:docMk/>
            <pc:sldMk cId="1201864706" sldId="566"/>
            <ac:spMk id="9" creationId="{8A920644-F623-C03F-DB6D-87883D76158C}"/>
          </ac:spMkLst>
        </pc:spChg>
      </pc:sldChg>
      <pc:sldChg chg="new del">
        <pc:chgData name="Adèle Relouzat" userId="67640f23-877a-42f0-b6e4-3cd3aba62927" providerId="ADAL" clId="{DF775577-7421-4FB3-B2C4-73A1722E2107}" dt="2023-02-01T01:08:11.390" v="2522" actId="680"/>
        <pc:sldMkLst>
          <pc:docMk/>
          <pc:sldMk cId="574436723" sldId="567"/>
        </pc:sldMkLst>
      </pc:sldChg>
      <pc:sldChg chg="addSp delSp modSp add mod setBg modAnim">
        <pc:chgData name="Adèle Relouzat" userId="67640f23-877a-42f0-b6e4-3cd3aba62927" providerId="ADAL" clId="{DF775577-7421-4FB3-B2C4-73A1722E2107}" dt="2023-02-01T22:01:42.149" v="2795" actId="1035"/>
        <pc:sldMkLst>
          <pc:docMk/>
          <pc:sldMk cId="1218641367" sldId="567"/>
        </pc:sldMkLst>
        <pc:spChg chg="del mod">
          <ac:chgData name="Adèle Relouzat" userId="67640f23-877a-42f0-b6e4-3cd3aba62927" providerId="ADAL" clId="{DF775577-7421-4FB3-B2C4-73A1722E2107}" dt="2023-02-01T01:18:39.455" v="2723" actId="478"/>
          <ac:spMkLst>
            <pc:docMk/>
            <pc:sldMk cId="1218641367" sldId="567"/>
            <ac:spMk id="3" creationId="{AD08EB83-3FD9-B6FB-2949-B6B3858FB78A}"/>
          </ac:spMkLst>
        </pc:spChg>
        <pc:spChg chg="mod">
          <ac:chgData name="Adèle Relouzat" userId="67640f23-877a-42f0-b6e4-3cd3aba62927" providerId="ADAL" clId="{DF775577-7421-4FB3-B2C4-73A1722E2107}" dt="2023-02-01T01:18:31.678" v="2722" actId="6549"/>
          <ac:spMkLst>
            <pc:docMk/>
            <pc:sldMk cId="1218641367" sldId="567"/>
            <ac:spMk id="6" creationId="{3ED67AE6-11B4-7068-B53C-7471330690A3}"/>
          </ac:spMkLst>
        </pc:spChg>
        <pc:spChg chg="mod">
          <ac:chgData name="Adèle Relouzat" userId="67640f23-877a-42f0-b6e4-3cd3aba62927" providerId="ADAL" clId="{DF775577-7421-4FB3-B2C4-73A1722E2107}" dt="2023-02-01T01:18:06.734" v="2637" actId="6549"/>
          <ac:spMkLst>
            <pc:docMk/>
            <pc:sldMk cId="1218641367" sldId="567"/>
            <ac:spMk id="8" creationId="{533B3319-C947-A7D8-CCBB-70117C00B494}"/>
          </ac:spMkLst>
        </pc:spChg>
        <pc:picChg chg="add mod">
          <ac:chgData name="Adèle Relouzat" userId="67640f23-877a-42f0-b6e4-3cd3aba62927" providerId="ADAL" clId="{DF775577-7421-4FB3-B2C4-73A1722E2107}" dt="2023-02-01T22:01:42.149" v="2795" actId="1035"/>
          <ac:picMkLst>
            <pc:docMk/>
            <pc:sldMk cId="1218641367" sldId="567"/>
            <ac:picMk id="2" creationId="{EE4E2092-EDD6-3E6C-1FA4-31AE2731701A}"/>
          </ac:picMkLst>
        </pc:picChg>
        <pc:picChg chg="del">
          <ac:chgData name="Adèle Relouzat" userId="67640f23-877a-42f0-b6e4-3cd3aba62927" providerId="ADAL" clId="{DF775577-7421-4FB3-B2C4-73A1722E2107}" dt="2023-02-01T01:18:41.536" v="2724" actId="478"/>
          <ac:picMkLst>
            <pc:docMk/>
            <pc:sldMk cId="1218641367" sldId="567"/>
            <ac:picMk id="3074" creationId="{C36D1637-05B5-34ED-FE6A-93A7971AD27B}"/>
          </ac:picMkLst>
        </pc:picChg>
        <pc:picChg chg="del">
          <ac:chgData name="Adèle Relouzat" userId="67640f23-877a-42f0-b6e4-3cd3aba62927" providerId="ADAL" clId="{DF775577-7421-4FB3-B2C4-73A1722E2107}" dt="2023-02-01T01:18:43.574" v="2725" actId="478"/>
          <ac:picMkLst>
            <pc:docMk/>
            <pc:sldMk cId="1218641367" sldId="567"/>
            <ac:picMk id="3076" creationId="{CFA73B57-3B5D-5443-F7E8-EBF522770A57}"/>
          </ac:picMkLst>
        </pc:picChg>
      </pc:sldChg>
      <pc:sldChg chg="add del">
        <pc:chgData name="Adèle Relouzat" userId="67640f23-877a-42f0-b6e4-3cd3aba62927" providerId="ADAL" clId="{DF775577-7421-4FB3-B2C4-73A1722E2107}" dt="2023-02-01T22:02:02.299" v="2797" actId="2890"/>
        <pc:sldMkLst>
          <pc:docMk/>
          <pc:sldMk cId="413770531" sldId="568"/>
        </pc:sldMkLst>
      </pc:sldChg>
      <pc:sldChg chg="addSp delSp modSp add mod ord delAnim modAnim">
        <pc:chgData name="Adèle Relouzat" userId="67640f23-877a-42f0-b6e4-3cd3aba62927" providerId="ADAL" clId="{DF775577-7421-4FB3-B2C4-73A1722E2107}" dt="2023-02-01T22:23:18.456" v="3138" actId="5793"/>
        <pc:sldMkLst>
          <pc:docMk/>
          <pc:sldMk cId="918674541" sldId="568"/>
        </pc:sldMkLst>
        <pc:spChg chg="mod">
          <ac:chgData name="Adèle Relouzat" userId="67640f23-877a-42f0-b6e4-3cd3aba62927" providerId="ADAL" clId="{DF775577-7421-4FB3-B2C4-73A1722E2107}" dt="2023-02-01T22:23:18.456" v="3138" actId="5793"/>
          <ac:spMkLst>
            <pc:docMk/>
            <pc:sldMk cId="918674541" sldId="568"/>
            <ac:spMk id="6" creationId="{3ED67AE6-11B4-7068-B53C-7471330690A3}"/>
          </ac:spMkLst>
        </pc:spChg>
        <pc:spChg chg="mod">
          <ac:chgData name="Adèle Relouzat" userId="67640f23-877a-42f0-b6e4-3cd3aba62927" providerId="ADAL" clId="{DF775577-7421-4FB3-B2C4-73A1722E2107}" dt="2023-02-01T22:02:19.143" v="2821" actId="6549"/>
          <ac:spMkLst>
            <pc:docMk/>
            <pc:sldMk cId="918674541" sldId="568"/>
            <ac:spMk id="8" creationId="{533B3319-C947-A7D8-CCBB-70117C00B494}"/>
          </ac:spMkLst>
        </pc:spChg>
        <pc:picChg chg="del">
          <ac:chgData name="Adèle Relouzat" userId="67640f23-877a-42f0-b6e4-3cd3aba62927" providerId="ADAL" clId="{DF775577-7421-4FB3-B2C4-73A1722E2107}" dt="2023-02-01T22:02:48.481" v="2822" actId="478"/>
          <ac:picMkLst>
            <pc:docMk/>
            <pc:sldMk cId="918674541" sldId="568"/>
            <ac:picMk id="2" creationId="{EE4E2092-EDD6-3E6C-1FA4-31AE2731701A}"/>
          </ac:picMkLst>
        </pc:picChg>
        <pc:picChg chg="add mod">
          <ac:chgData name="Adèle Relouzat" userId="67640f23-877a-42f0-b6e4-3cd3aba62927" providerId="ADAL" clId="{DF775577-7421-4FB3-B2C4-73A1722E2107}" dt="2023-02-01T22:03:59.119" v="2829" actId="1076"/>
          <ac:picMkLst>
            <pc:docMk/>
            <pc:sldMk cId="918674541" sldId="568"/>
            <ac:picMk id="3" creationId="{A59590AF-698D-B755-B875-D33E19B3FC52}"/>
          </ac:picMkLst>
        </pc:picChg>
      </pc:sldChg>
      <pc:sldChg chg="new del">
        <pc:chgData name="Adèle Relouzat" userId="67640f23-877a-42f0-b6e4-3cd3aba62927" providerId="ADAL" clId="{DF775577-7421-4FB3-B2C4-73A1722E2107}" dt="2023-02-01T01:08:10.684" v="2521" actId="680"/>
        <pc:sldMkLst>
          <pc:docMk/>
          <pc:sldMk cId="3042501271" sldId="568"/>
        </pc:sldMkLst>
      </pc:sldChg>
      <pc:sldChg chg="new del">
        <pc:chgData name="Adèle Relouzat" userId="67640f23-877a-42f0-b6e4-3cd3aba62927" providerId="ADAL" clId="{DF775577-7421-4FB3-B2C4-73A1722E2107}" dt="2023-02-01T01:08:10.072" v="2520" actId="680"/>
        <pc:sldMkLst>
          <pc:docMk/>
          <pc:sldMk cId="2887689745" sldId="569"/>
        </pc:sldMkLst>
      </pc:sldChg>
      <pc:sldChg chg="new del">
        <pc:chgData name="Adèle Relouzat" userId="67640f23-877a-42f0-b6e4-3cd3aba62927" providerId="ADAL" clId="{DF775577-7421-4FB3-B2C4-73A1722E2107}" dt="2023-02-01T01:08:09.446" v="2519" actId="680"/>
        <pc:sldMkLst>
          <pc:docMk/>
          <pc:sldMk cId="3191978942" sldId="570"/>
        </pc:sldMkLst>
      </pc:sldChg>
      <pc:sldChg chg="new del">
        <pc:chgData name="Adèle Relouzat" userId="67640f23-877a-42f0-b6e4-3cd3aba62927" providerId="ADAL" clId="{DF775577-7421-4FB3-B2C4-73A1722E2107}" dt="2023-02-01T01:08:09.004" v="2518" actId="680"/>
        <pc:sldMkLst>
          <pc:docMk/>
          <pc:sldMk cId="4083127168" sldId="571"/>
        </pc:sldMkLst>
      </pc:sldChg>
      <pc:sldChg chg="new del">
        <pc:chgData name="Adèle Relouzat" userId="67640f23-877a-42f0-b6e4-3cd3aba62927" providerId="ADAL" clId="{DF775577-7421-4FB3-B2C4-73A1722E2107}" dt="2023-02-01T01:08:08.563" v="2517" actId="680"/>
        <pc:sldMkLst>
          <pc:docMk/>
          <pc:sldMk cId="1856149649" sldId="572"/>
        </pc:sldMkLst>
      </pc:sldChg>
      <pc:sldChg chg="new del">
        <pc:chgData name="Adèle Relouzat" userId="67640f23-877a-42f0-b6e4-3cd3aba62927" providerId="ADAL" clId="{DF775577-7421-4FB3-B2C4-73A1722E2107}" dt="2023-02-01T01:08:08.136" v="2516" actId="680"/>
        <pc:sldMkLst>
          <pc:docMk/>
          <pc:sldMk cId="2005307577" sldId="573"/>
        </pc:sldMkLst>
      </pc:sldChg>
      <pc:sldChg chg="new del">
        <pc:chgData name="Adèle Relouzat" userId="67640f23-877a-42f0-b6e4-3cd3aba62927" providerId="ADAL" clId="{DF775577-7421-4FB3-B2C4-73A1722E2107}" dt="2023-02-01T01:08:07.673" v="2515" actId="680"/>
        <pc:sldMkLst>
          <pc:docMk/>
          <pc:sldMk cId="615398267" sldId="574"/>
        </pc:sldMkLst>
      </pc:sldChg>
      <pc:sldChg chg="new del">
        <pc:chgData name="Adèle Relouzat" userId="67640f23-877a-42f0-b6e4-3cd3aba62927" providerId="ADAL" clId="{DF775577-7421-4FB3-B2C4-73A1722E2107}" dt="2023-02-01T01:08:07.297" v="2514" actId="680"/>
        <pc:sldMkLst>
          <pc:docMk/>
          <pc:sldMk cId="1844076601" sldId="575"/>
        </pc:sldMkLst>
      </pc:sldChg>
      <pc:sldChg chg="new del">
        <pc:chgData name="Adèle Relouzat" userId="67640f23-877a-42f0-b6e4-3cd3aba62927" providerId="ADAL" clId="{DF775577-7421-4FB3-B2C4-73A1722E2107}" dt="2023-02-01T01:08:06.876" v="2513" actId="680"/>
        <pc:sldMkLst>
          <pc:docMk/>
          <pc:sldMk cId="1294467257" sldId="576"/>
        </pc:sldMkLst>
      </pc:sldChg>
      <pc:sldChg chg="new del">
        <pc:chgData name="Adèle Relouzat" userId="67640f23-877a-42f0-b6e4-3cd3aba62927" providerId="ADAL" clId="{DF775577-7421-4FB3-B2C4-73A1722E2107}" dt="2023-02-01T01:08:06.433" v="2512" actId="680"/>
        <pc:sldMkLst>
          <pc:docMk/>
          <pc:sldMk cId="1582634205" sldId="577"/>
        </pc:sldMkLst>
      </pc:sldChg>
      <pc:sldChg chg="new del">
        <pc:chgData name="Adèle Relouzat" userId="67640f23-877a-42f0-b6e4-3cd3aba62927" providerId="ADAL" clId="{DF775577-7421-4FB3-B2C4-73A1722E2107}" dt="2023-02-01T01:08:05.938" v="2511" actId="680"/>
        <pc:sldMkLst>
          <pc:docMk/>
          <pc:sldMk cId="2437874650" sldId="578"/>
        </pc:sldMkLst>
      </pc:sldChg>
      <pc:sldChg chg="new del">
        <pc:chgData name="Adèle Relouzat" userId="67640f23-877a-42f0-b6e4-3cd3aba62927" providerId="ADAL" clId="{DF775577-7421-4FB3-B2C4-73A1722E2107}" dt="2023-02-01T01:08:05.535" v="2510" actId="680"/>
        <pc:sldMkLst>
          <pc:docMk/>
          <pc:sldMk cId="2368854958" sldId="579"/>
        </pc:sldMkLst>
      </pc:sldChg>
      <pc:sldChg chg="new del">
        <pc:chgData name="Adèle Relouzat" userId="67640f23-877a-42f0-b6e4-3cd3aba62927" providerId="ADAL" clId="{DF775577-7421-4FB3-B2C4-73A1722E2107}" dt="2023-02-01T01:08:05.076" v="2509" actId="680"/>
        <pc:sldMkLst>
          <pc:docMk/>
          <pc:sldMk cId="3932200707" sldId="580"/>
        </pc:sldMkLst>
      </pc:sldChg>
      <pc:sldChg chg="new del">
        <pc:chgData name="Adèle Relouzat" userId="67640f23-877a-42f0-b6e4-3cd3aba62927" providerId="ADAL" clId="{DF775577-7421-4FB3-B2C4-73A1722E2107}" dt="2023-02-01T01:08:04.553" v="2508" actId="680"/>
        <pc:sldMkLst>
          <pc:docMk/>
          <pc:sldMk cId="3805636504" sldId="581"/>
        </pc:sldMkLst>
      </pc:sldChg>
      <pc:sldChg chg="new del">
        <pc:chgData name="Adèle Relouzat" userId="67640f23-877a-42f0-b6e4-3cd3aba62927" providerId="ADAL" clId="{DF775577-7421-4FB3-B2C4-73A1722E2107}" dt="2023-02-01T01:08:04.204" v="2507" actId="680"/>
        <pc:sldMkLst>
          <pc:docMk/>
          <pc:sldMk cId="2827547752" sldId="582"/>
        </pc:sldMkLst>
      </pc:sldChg>
      <pc:sldMasterChg chg="setBg delSldLayout modSldLayout">
        <pc:chgData name="Adèle Relouzat" userId="67640f23-877a-42f0-b6e4-3cd3aba62927" providerId="ADAL" clId="{DF775577-7421-4FB3-B2C4-73A1722E2107}" dt="2023-02-01T01:23:36.143" v="2741"/>
        <pc:sldMasterMkLst>
          <pc:docMk/>
          <pc:sldMasterMk cId="0" sldId="2147483648"/>
        </pc:sldMasterMkLst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0" sldId="2147483660"/>
          </pc:sldLayoutMkLst>
        </pc:sldLayoutChg>
        <pc:sldLayoutChg chg="setBg">
          <pc:chgData name="Adèle Relouzat" userId="67640f23-877a-42f0-b6e4-3cd3aba62927" providerId="ADAL" clId="{DF775577-7421-4FB3-B2C4-73A1722E2107}" dt="2023-02-01T01:23:36.143" v="2741"/>
          <pc:sldLayoutMkLst>
            <pc:docMk/>
            <pc:sldMasterMk cId="0" sldId="2147483648"/>
            <pc:sldLayoutMk cId="1924608178" sldId="2147483714"/>
          </pc:sldLayoutMkLst>
        </pc:sldLayoutChg>
        <pc:sldLayoutChg chg="del">
          <pc:chgData name="Adèle Relouzat" userId="67640f23-877a-42f0-b6e4-3cd3aba62927" providerId="ADAL" clId="{DF775577-7421-4FB3-B2C4-73A1722E2107}" dt="2023-01-31T23:55:52.034" v="1867" actId="47"/>
          <pc:sldLayoutMkLst>
            <pc:docMk/>
            <pc:sldMasterMk cId="0" sldId="2147483648"/>
            <pc:sldLayoutMk cId="2777034231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882650"/>
            <a:ext cx="5800725" cy="435133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35176" y="5513193"/>
            <a:ext cx="5881050" cy="522281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hdr"/>
          </p:nvPr>
        </p:nvSpPr>
        <p:spPr>
          <a:xfrm>
            <a:off x="1" y="0"/>
            <a:ext cx="3190310" cy="5799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212" name="PlaceHolder 4"/>
          <p:cNvSpPr>
            <a:spLocks noGrp="1"/>
          </p:cNvSpPr>
          <p:nvPr>
            <p:ph type="dt"/>
          </p:nvPr>
        </p:nvSpPr>
        <p:spPr>
          <a:xfrm>
            <a:off x="4161092" y="0"/>
            <a:ext cx="3190310" cy="57996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213" name="PlaceHolder 5"/>
          <p:cNvSpPr>
            <a:spLocks noGrp="1"/>
          </p:cNvSpPr>
          <p:nvPr>
            <p:ph type="ftr"/>
          </p:nvPr>
        </p:nvSpPr>
        <p:spPr>
          <a:xfrm>
            <a:off x="1" y="11026775"/>
            <a:ext cx="3190310" cy="57996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214" name="PlaceHolder 6"/>
          <p:cNvSpPr>
            <a:spLocks noGrp="1"/>
          </p:cNvSpPr>
          <p:nvPr>
            <p:ph type="sldNum"/>
          </p:nvPr>
        </p:nvSpPr>
        <p:spPr>
          <a:xfrm>
            <a:off x="4161092" y="11026775"/>
            <a:ext cx="3190310" cy="57996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340693B-2B78-4DB1-9F3E-DDA0F86CCB45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10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2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11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66910" y="4777293"/>
            <a:ext cx="5334920" cy="3908125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Après la journée découverte, vous pourrez vous inscrire si vous voulez sur un des 100 chantiers proposés par REMPART</a:t>
            </a:r>
          </a:p>
          <a:p>
            <a:pPr marL="216000" indent="-216000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538" name="TextShape 3"/>
          <p:cNvSpPr txBox="1"/>
          <p:nvPr/>
        </p:nvSpPr>
        <p:spPr>
          <a:xfrm>
            <a:off x="3777750" y="9428743"/>
            <a:ext cx="2889588" cy="49750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012E29C-0619-40B3-A4B0-3356271CEBB4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17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88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5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4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6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4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5DF91515-B308-4296-A57C-059A3F79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1241425"/>
            <a:ext cx="44656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notes 2">
            <a:extLst>
              <a:ext uri="{FF2B5EF4-FFF2-40B4-BE49-F238E27FC236}">
                <a16:creationId xmlns:a16="http://schemas.microsoft.com/office/drawing/2014/main" id="{F1A7BF74-F958-4D82-AEDB-2E500BCEA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2400" b="1"/>
              <a:t>Marine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Les interroger sur les mots : bénévole / bénévolat…</a:t>
            </a: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Qu’est ce que ça leur évoque, certains en </a:t>
            </a:r>
            <a:r>
              <a:rPr lang="fr-FR" sz="2400" b="0" strike="noStrike" spc="-1" err="1">
                <a:latin typeface="Arial"/>
              </a:rPr>
              <a:t>ont-il</a:t>
            </a:r>
            <a:r>
              <a:rPr lang="fr-FR" sz="2400" b="0" strike="noStrike" spc="-1">
                <a:latin typeface="Arial"/>
              </a:rPr>
              <a:t> déjà fait ?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&gt;&gt; cf. les grandes associations type </a:t>
            </a:r>
            <a:r>
              <a:rPr lang="fr-FR" sz="2400" b="0" i="1" strike="noStrike" spc="-1">
                <a:latin typeface="Arial"/>
              </a:rPr>
              <a:t>Restos du cœur</a:t>
            </a:r>
            <a:r>
              <a:rPr lang="fr-FR" sz="2400" b="0" strike="noStrike" spc="-1">
                <a:latin typeface="Arial"/>
              </a:rPr>
              <a:t>, </a:t>
            </a:r>
            <a:r>
              <a:rPr lang="fr-FR" sz="2400" b="0" i="1" strike="noStrike" spc="-1">
                <a:latin typeface="Arial"/>
              </a:rPr>
              <a:t>Secours populaire</a:t>
            </a:r>
            <a:r>
              <a:rPr lang="fr-FR" sz="2400" b="0" strike="noStrike" spc="-1">
                <a:latin typeface="Arial"/>
              </a:rPr>
              <a:t>, bénévole dans une association sportive, etc.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Faire ressortir les notions de :</a:t>
            </a:r>
          </a:p>
          <a:p>
            <a:pPr marL="216000" indent="-216000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Choix volontaire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Non rétribué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Engagement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Don (donner de son temps pour un projet d’intérêt général) / contre-don (nombreux apprentissages personnels)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400" b="0" strike="noStrike" spc="-1">
                <a:latin typeface="Arial"/>
              </a:rPr>
              <a:t> Insister sur le fait qu’on ne restaure pas les sites pour le « confort » d’une personne mais pour la collectivité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2400" b="0" strike="noStrike" spc="-1">
              <a:latin typeface="Arial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fr-FR" sz="2400" b="0" strike="noStrike" spc="-1">
                <a:latin typeface="Arial"/>
              </a:rPr>
              <a:t>Puis Patrimoine culturel</a:t>
            </a:r>
          </a:p>
          <a:p>
            <a:endParaRPr lang="fr-FR" altLang="fr-FR" sz="2400" b="1"/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800C1E0E-FEAD-46D1-9EF6-82430F2C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4A5742-750B-4273-A7E2-6D63BF33A65A}" type="slidenum">
              <a:rPr lang="fr-FR" altLang="fr-FR" smtClean="0">
                <a:latin typeface="Calibri" panose="020F0502020204030204" pitchFamily="34" charset="0"/>
              </a:rPr>
              <a:pPr/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4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A73D-990B-4897-A08E-9A7A3C26A433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6B44-D2CA-493A-9F11-BD378F969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0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603A026-0C7C-490A-923D-0E42E34DB3A2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27/07/2023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20C8D4-682D-4C17-AB3F-19057FEF57F8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DoAfcWL1DM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empart.com/" TargetMode="External"/><Relationship Id="rId4" Type="http://schemas.openxmlformats.org/officeDocument/2006/relationships/hyperlink" Target="mailto:contact@rempart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par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mailto:contact@rempar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rempar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lA2oCgD9MA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C1E438-FA65-0985-ADBB-291C75734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9"/>
          <a:stretch/>
        </p:blipFill>
        <p:spPr>
          <a:xfrm>
            <a:off x="-166914" y="-1"/>
            <a:ext cx="9310914" cy="6858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172E98-C223-F16C-5021-CD652CEE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20" y="5520717"/>
            <a:ext cx="882554" cy="11254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C447AE-9B4F-9249-EDEB-8D5DCBC740EE}"/>
              </a:ext>
            </a:extLst>
          </p:cNvPr>
          <p:cNvSpPr txBox="1"/>
          <p:nvPr/>
        </p:nvSpPr>
        <p:spPr>
          <a:xfrm>
            <a:off x="211873" y="6161492"/>
            <a:ext cx="543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Les métiers du patrimoine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F87896-5BD1-7ECE-6A31-553E09BCC176}"/>
              </a:ext>
            </a:extLst>
          </p:cNvPr>
          <p:cNvSpPr txBox="1"/>
          <p:nvPr/>
        </p:nvSpPr>
        <p:spPr>
          <a:xfrm>
            <a:off x="4724399" y="173288"/>
            <a:ext cx="42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</a:rPr>
              <a:t>BIENVENUE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645CFE-72BA-8DC8-40BF-569F08188C39}"/>
              </a:ext>
            </a:extLst>
          </p:cNvPr>
          <p:cNvSpPr txBox="1"/>
          <p:nvPr/>
        </p:nvSpPr>
        <p:spPr>
          <a:xfrm>
            <a:off x="4233746" y="706208"/>
            <a:ext cx="5430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Nous allons commencer dans un instant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1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95506" y="233938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Profitez des opportunités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Chantier de bénévoles, stage</a:t>
            </a:r>
            <a:r>
              <a:rPr lang="fr-FR" sz="2800">
                <a:solidFill>
                  <a:srgbClr val="009999"/>
                </a:solidFill>
                <a:latin typeface="Futura "/>
              </a:rPr>
              <a:t>, …</a:t>
            </a:r>
            <a:endParaRPr lang="fr-FR" sz="2800" dirty="0">
              <a:solidFill>
                <a:srgbClr val="009999"/>
              </a:solidFill>
              <a:latin typeface="Futura 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Charpentier</a:t>
            </a:r>
          </a:p>
        </p:txBody>
      </p:sp>
      <p:pic>
        <p:nvPicPr>
          <p:cNvPr id="3" name="Média en ligne 2" title="Interview de Denis, charpentier depuis 5 ans">
            <a:hlinkClick r:id="" action="ppaction://media"/>
            <a:extLst>
              <a:ext uri="{FF2B5EF4-FFF2-40B4-BE49-F238E27FC236}">
                <a16:creationId xmlns:a16="http://schemas.microsoft.com/office/drawing/2014/main" id="{A59590AF-698D-B755-B875-D33E19B3FC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1237" y="1686407"/>
            <a:ext cx="6735337" cy="5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MERCI 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À très bientôt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39377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Restons en contact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920644-F623-C03F-DB6D-87883D76158C}"/>
              </a:ext>
            </a:extLst>
          </p:cNvPr>
          <p:cNvSpPr txBox="1"/>
          <p:nvPr/>
        </p:nvSpPr>
        <p:spPr>
          <a:xfrm>
            <a:off x="1583474" y="2630781"/>
            <a:ext cx="7692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Futura "/>
              </a:rPr>
              <a:t>Délégation nationale REMPART </a:t>
            </a:r>
          </a:p>
          <a:p>
            <a:r>
              <a:rPr lang="fr-FR" sz="2200" dirty="0">
                <a:latin typeface="Futura "/>
              </a:rPr>
              <a:t>1, rue des Guillemites </a:t>
            </a:r>
          </a:p>
          <a:p>
            <a:r>
              <a:rPr lang="fr-FR" sz="2200" dirty="0">
                <a:latin typeface="Futura "/>
              </a:rPr>
              <a:t>75004 Paris</a:t>
            </a:r>
          </a:p>
          <a:p>
            <a:endParaRPr lang="fr-FR" sz="2200" b="1" dirty="0">
              <a:solidFill>
                <a:schemeClr val="bg1"/>
              </a:solidFill>
              <a:latin typeface="Futura 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Futura "/>
              </a:rPr>
              <a:t>01 42 71 96 55</a:t>
            </a:r>
            <a:endParaRPr lang="fr-FR" sz="2200" b="1" dirty="0">
              <a:latin typeface="Futura "/>
            </a:endParaRPr>
          </a:p>
          <a:p>
            <a:r>
              <a:rPr lang="fr-FR" sz="2200" dirty="0">
                <a:latin typeface="Futura 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contact@rempart.com</a:t>
            </a:r>
            <a:endParaRPr lang="fr-FR" sz="2200" dirty="0">
              <a:latin typeface="Futura "/>
            </a:endParaRPr>
          </a:p>
          <a:p>
            <a:endParaRPr lang="fr-FR" sz="2200" dirty="0">
              <a:latin typeface="Futura 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Futura 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www.rempart.com</a:t>
            </a:r>
            <a:endParaRPr lang="fr-FR" sz="2200" b="1" dirty="0">
              <a:solidFill>
                <a:schemeClr val="bg1"/>
              </a:solidFill>
              <a:latin typeface="Futura "/>
            </a:endParaRPr>
          </a:p>
        </p:txBody>
      </p:sp>
    </p:spTree>
    <p:extLst>
      <p:ext uri="{BB962C8B-B14F-4D97-AF65-F5344CB8AC3E}">
        <p14:creationId xmlns:p14="http://schemas.microsoft.com/office/powerpoint/2010/main" val="120186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184" y="0"/>
            <a:ext cx="4589672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>
                <a:latin typeface="Futura Bk BT" panose="020B0602020204020303" pitchFamily="34" charset="0"/>
                <a:cs typeface="Times New Roman" pitchFamily="16" charset="0"/>
              </a:rPr>
              <a:t>Et en plus !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7" y="956677"/>
            <a:ext cx="6011863" cy="7143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66E954-6C32-414D-8718-9A7EEE53478B}"/>
              </a:ext>
            </a:extLst>
          </p:cNvPr>
          <p:cNvSpPr txBox="1"/>
          <p:nvPr/>
        </p:nvSpPr>
        <p:spPr>
          <a:xfrm>
            <a:off x="33527" y="2905780"/>
            <a:ext cx="6273755" cy="52322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bg1"/>
                </a:solidFill>
                <a:latin typeface="Futura Bk BT" panose="020B0602020204020303" pitchFamily="34" charset="0"/>
              </a:rPr>
              <a:t>Acquérir des savoir-être et savoir-faire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196C728-9D17-4FCD-85BF-F33AC2360F85}"/>
              </a:ext>
            </a:extLst>
          </p:cNvPr>
          <p:cNvSpPr txBox="1"/>
          <p:nvPr/>
        </p:nvSpPr>
        <p:spPr>
          <a:xfrm>
            <a:off x="33527" y="3645818"/>
            <a:ext cx="7738873" cy="52322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latin typeface="Futura Bk BT" panose="020B0602020204020303" pitchFamily="34" charset="0"/>
              </a:defRPr>
            </a:lvl1pPr>
          </a:lstStyle>
          <a:p>
            <a:r>
              <a:rPr lang="fr-FR">
                <a:solidFill>
                  <a:schemeClr val="bg1"/>
                </a:solidFill>
              </a:rPr>
              <a:t>Un atout dans un parcours, un plus dans un CV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835171-0E1E-4853-A9A1-1DA663EF2BD3}"/>
              </a:ext>
            </a:extLst>
          </p:cNvPr>
          <p:cNvSpPr txBox="1"/>
          <p:nvPr/>
        </p:nvSpPr>
        <p:spPr>
          <a:xfrm>
            <a:off x="33527" y="2194031"/>
            <a:ext cx="5307400" cy="52322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bg1"/>
                </a:solidFill>
                <a:latin typeface="Futura Bk BT" panose="020B0602020204020303" pitchFamily="34" charset="0"/>
              </a:rPr>
              <a:t>Voyager, gagner en autonomie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F54205-70A5-0C7E-2C9A-073416DFFC4B}"/>
              </a:ext>
            </a:extLst>
          </p:cNvPr>
          <p:cNvSpPr txBox="1"/>
          <p:nvPr/>
        </p:nvSpPr>
        <p:spPr>
          <a:xfrm>
            <a:off x="33527" y="4408012"/>
            <a:ext cx="6857132" cy="52322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latin typeface="Futura Bk BT" panose="020B0602020204020303" pitchFamily="34" charset="0"/>
              </a:defRPr>
            </a:lvl1pPr>
          </a:lstStyle>
          <a:p>
            <a:r>
              <a:rPr lang="fr-FR">
                <a:solidFill>
                  <a:schemeClr val="bg1"/>
                </a:solidFill>
              </a:rPr>
              <a:t>Une opportunité de valider un stage court</a:t>
            </a:r>
          </a:p>
        </p:txBody>
      </p:sp>
    </p:spTree>
    <p:extLst>
      <p:ext uri="{BB962C8B-B14F-4D97-AF65-F5344CB8AC3E}">
        <p14:creationId xmlns:p14="http://schemas.microsoft.com/office/powerpoint/2010/main" val="27175702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267E9F1F-8A4F-4A53-A895-9527B8C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88317"/>
            <a:ext cx="9252520" cy="1143000"/>
          </a:xfrm>
        </p:spPr>
        <p:txBody>
          <a:bodyPr>
            <a:normAutofit/>
          </a:bodyPr>
          <a:lstStyle/>
          <a:p>
            <a:pPr algn="l"/>
            <a:r>
              <a:rPr lang="fr-FR" sz="3200">
                <a:latin typeface="Calibri" panose="020F0502020204030204" pitchFamily="34" charset="0"/>
                <a:cs typeface="Calibri" panose="020F0502020204030204" pitchFamily="34" charset="0"/>
              </a:rPr>
              <a:t>Engagement bénévole dans une association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CE0C1-0381-4BFB-A048-6D50999C538B}"/>
              </a:ext>
            </a:extLst>
          </p:cNvPr>
          <p:cNvSpPr/>
          <p:nvPr/>
        </p:nvSpPr>
        <p:spPr>
          <a:xfrm>
            <a:off x="119271" y="925488"/>
            <a:ext cx="6011863" cy="7143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1D3DAC-2F27-D67C-A20A-DE6D1B2E56BA}"/>
              </a:ext>
            </a:extLst>
          </p:cNvPr>
          <p:cNvSpPr txBox="1">
            <a:spLocks noChangeArrowheads="1"/>
          </p:cNvSpPr>
          <p:nvPr/>
        </p:nvSpPr>
        <p:spPr>
          <a:xfrm>
            <a:off x="125760" y="1655623"/>
            <a:ext cx="8892480" cy="244867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27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2400" b="1">
                <a:latin typeface="Futura "/>
                <a:cs typeface="Times New Roman"/>
              </a:rPr>
              <a:t>  Exemples de missions bénévoles : </a:t>
            </a:r>
            <a:r>
              <a:rPr lang="fr-FR" sz="2400">
                <a:latin typeface="Futura "/>
                <a:cs typeface="Times New Roman"/>
              </a:rPr>
              <a:t>visites guidées français ou en langue étrangère, recherches, conférences, communication, animations pédagogiques, transition écologique, évènementiel, administratif, recherche de subventions, relations avec les institutions</a:t>
            </a:r>
            <a:endParaRPr lang="fr-FR" sz="2400">
              <a:latin typeface="Futura "/>
              <a:cs typeface="Times New Roman" pitchFamily="18" charset="0"/>
            </a:endParaRPr>
          </a:p>
          <a:p>
            <a:pPr marL="0" indent="12700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2000">
              <a:latin typeface="Futura Bk BT" panose="020B05020202040203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360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267E9F1F-8A4F-4A53-A895-9527B8C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88317"/>
            <a:ext cx="925252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0" i="0">
                <a:solidFill>
                  <a:srgbClr val="111111"/>
                </a:solidFill>
                <a:effectLst/>
                <a:latin typeface="Marianne"/>
              </a:rPr>
              <a:t>Le Service civique c’est :</a:t>
            </a:r>
            <a:endParaRPr lang="fr-FR" sz="320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1D3DAC-2F27-D67C-A20A-DE6D1B2E56BA}"/>
              </a:ext>
            </a:extLst>
          </p:cNvPr>
          <p:cNvSpPr txBox="1">
            <a:spLocks noChangeArrowheads="1"/>
          </p:cNvSpPr>
          <p:nvPr/>
        </p:nvSpPr>
        <p:spPr>
          <a:xfrm>
            <a:off x="119270" y="1231317"/>
            <a:ext cx="8892480" cy="4236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>
                <a:solidFill>
                  <a:srgbClr val="111111"/>
                </a:solidFill>
                <a:latin typeface="Futura Bk BT" panose="020B0502020204020303" pitchFamily="34" charset="0"/>
              </a:rPr>
              <a:t>U</a:t>
            </a: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n </a:t>
            </a:r>
            <a:r>
              <a:rPr lang="fr-FR" sz="19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engagement volontaire</a:t>
            </a:r>
            <a:r>
              <a:rPr lang="fr-FR" sz="1900" b="0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et citoyen sur une mission d’intérêt général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>
                <a:solidFill>
                  <a:srgbClr val="111111"/>
                </a:solidFill>
                <a:latin typeface="Futura Bk BT" panose="020B0502020204020303" pitchFamily="34" charset="0"/>
              </a:rPr>
              <a:t>D</a:t>
            </a: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estiné aux jeunes de </a:t>
            </a:r>
            <a:r>
              <a:rPr lang="fr-FR" sz="19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16 à 25 ans</a:t>
            </a:r>
            <a:r>
              <a:rPr lang="fr-FR" sz="1900" b="0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fr-FR" sz="1400">
                <a:solidFill>
                  <a:srgbClr val="111111"/>
                </a:solidFill>
                <a:latin typeface="Futura Bk BT" panose="020B0502020204020303" pitchFamily="34" charset="0"/>
              </a:rPr>
              <a:t>(jusqu’à 30 ans pour les jeunes en situation de handicap)</a:t>
            </a:r>
            <a:endParaRPr lang="fr-FR" sz="1900">
              <a:solidFill>
                <a:srgbClr val="111111"/>
              </a:solidFill>
              <a:latin typeface="Futura Bk BT" panose="020B0502020204020303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Pour </a:t>
            </a:r>
            <a:r>
              <a:rPr lang="fr-FR" sz="19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6 à 12 mois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Minimum </a:t>
            </a:r>
            <a:r>
              <a:rPr lang="fr-FR" sz="19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24 heures hebdomadaires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 b="1">
                <a:solidFill>
                  <a:srgbClr val="990099"/>
                </a:solidFill>
                <a:latin typeface="Futura Bk BT" panose="020B0502020204020303" pitchFamily="34" charset="0"/>
              </a:rPr>
              <a:t>Dix</a:t>
            </a:r>
            <a:r>
              <a:rPr lang="fr-FR" sz="19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 domaines</a:t>
            </a:r>
            <a:r>
              <a:rPr lang="fr-FR" sz="1900" b="0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dont la </a:t>
            </a:r>
            <a:r>
              <a:rPr lang="fr-FR" sz="1900">
                <a:solidFill>
                  <a:srgbClr val="111111"/>
                </a:solidFill>
                <a:latin typeface="Futura Bk BT" panose="020B0502020204020303" pitchFamily="34" charset="0"/>
              </a:rPr>
              <a:t>c</a:t>
            </a: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ultur</a:t>
            </a:r>
            <a:r>
              <a:rPr lang="fr-FR" sz="1900">
                <a:solidFill>
                  <a:srgbClr val="111111"/>
                </a:solidFill>
                <a:latin typeface="Futura Bk BT" panose="020B0502020204020303" pitchFamily="34" charset="0"/>
              </a:rPr>
              <a:t>e et les loisirs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Une </a:t>
            </a:r>
            <a:r>
              <a:rPr lang="fr-FR" sz="19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indemnité mensuelle</a:t>
            </a:r>
            <a:r>
              <a:rPr lang="fr-FR" sz="1900" b="0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 </a:t>
            </a:r>
            <a:r>
              <a:rPr lang="fr-FR" sz="1900" b="0" i="0">
                <a:solidFill>
                  <a:srgbClr val="111111"/>
                </a:solidFill>
                <a:effectLst/>
                <a:latin typeface="Futura Bk BT" panose="020B0502020204020303" pitchFamily="34" charset="0"/>
              </a:rPr>
              <a:t>de 600€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9999"/>
              </a:buClr>
              <a:buSzPct val="10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900">
                <a:solidFill>
                  <a:srgbClr val="111111"/>
                </a:solidFill>
                <a:latin typeface="Futura Bk BT" panose="020B0502020204020303" pitchFamily="34" charset="0"/>
              </a:rPr>
              <a:t>Un recrutement sur la base des </a:t>
            </a:r>
            <a:r>
              <a:rPr lang="fr-FR" sz="1900" b="1">
                <a:solidFill>
                  <a:srgbClr val="990099"/>
                </a:solidFill>
                <a:latin typeface="Futura Bk BT" panose="020B0502020204020303" pitchFamily="34" charset="0"/>
              </a:rPr>
              <a:t>motivations</a:t>
            </a:r>
            <a:r>
              <a:rPr lang="fr-FR" sz="1900">
                <a:solidFill>
                  <a:srgbClr val="111111"/>
                </a:solidFill>
                <a:latin typeface="Futura Bk BT" panose="020B0502020204020303" pitchFamily="34" charset="0"/>
              </a:rPr>
              <a:t> et non des compétences</a:t>
            </a:r>
            <a:endParaRPr lang="fr-FR" sz="1900" b="0" i="0">
              <a:solidFill>
                <a:srgbClr val="111111"/>
              </a:solidFill>
              <a:effectLst/>
              <a:latin typeface="Futura Bk BT" panose="020B05020202040203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900" b="0" i="0">
              <a:solidFill>
                <a:srgbClr val="111111"/>
              </a:solidFill>
              <a:effectLst/>
              <a:latin typeface="Futura Bk BT" panose="020B0502020204020303" pitchFamily="34" charset="0"/>
            </a:endParaRPr>
          </a:p>
          <a:p>
            <a:pPr marL="0" indent="12700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900">
              <a:latin typeface="Futura Bk BT" panose="020B0502020204020303" pitchFamily="34" charset="0"/>
              <a:cs typeface="Times New Roman" pitchFamily="18" charset="0"/>
            </a:endParaRPr>
          </a:p>
          <a:p>
            <a:pPr marL="0" indent="12700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900">
              <a:latin typeface="Futura Bk BT" panose="020B0502020204020303" pitchFamily="34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DE9CB-46EF-D110-DC29-7C688829E9F1}"/>
              </a:ext>
            </a:extLst>
          </p:cNvPr>
          <p:cNvSpPr/>
          <p:nvPr/>
        </p:nvSpPr>
        <p:spPr>
          <a:xfrm>
            <a:off x="119272" y="925488"/>
            <a:ext cx="4195553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098" name="Picture 2" descr="Boîte à outils">
            <a:extLst>
              <a:ext uri="{FF2B5EF4-FFF2-40B4-BE49-F238E27FC236}">
                <a16:creationId xmlns:a16="http://schemas.microsoft.com/office/drawing/2014/main" id="{F6DA033B-777A-3CF1-D858-024F56C06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55" y="5973939"/>
            <a:ext cx="2742370" cy="6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361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267E9F1F-8A4F-4A53-A895-9527B8C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88317"/>
            <a:ext cx="925252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0" i="0">
                <a:solidFill>
                  <a:srgbClr val="111111"/>
                </a:solidFill>
                <a:effectLst/>
                <a:latin typeface="Marianne"/>
              </a:rPr>
              <a:t>Pourquoi faire un Service civique ?</a:t>
            </a:r>
            <a:endParaRPr lang="fr-FR" sz="320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1D3DAC-2F27-D67C-A20A-DE6D1B2E56BA}"/>
              </a:ext>
            </a:extLst>
          </p:cNvPr>
          <p:cNvSpPr txBox="1">
            <a:spLocks noChangeArrowheads="1"/>
          </p:cNvSpPr>
          <p:nvPr/>
        </p:nvSpPr>
        <p:spPr>
          <a:xfrm>
            <a:off x="119271" y="1331843"/>
            <a:ext cx="8892480" cy="51584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 b="1" i="0">
                <a:solidFill>
                  <a:srgbClr val="990099"/>
                </a:solidFill>
                <a:effectLst/>
                <a:latin typeface="Futura Bk BT" panose="020B0502020204020303" pitchFamily="34" charset="0"/>
              </a:rPr>
              <a:t>Le volontariat, une opportunité de :</a:t>
            </a:r>
            <a:endParaRPr lang="fr-FR" sz="1800">
              <a:solidFill>
                <a:srgbClr val="990099"/>
              </a:solidFill>
              <a:latin typeface="Futura Bk BT" panose="020B05020202040203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solidFill>
                  <a:srgbClr val="111111"/>
                </a:solidFill>
                <a:latin typeface="Futura Bk BT" panose="020B0502020204020303" pitchFamily="34" charset="0"/>
              </a:rPr>
              <a:t>Mûrir, gagner en confiance en soi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solidFill>
                  <a:srgbClr val="111111"/>
                </a:solidFill>
                <a:latin typeface="Futura Bk BT" panose="020B0502020204020303" pitchFamily="34" charset="0"/>
              </a:rPr>
              <a:t>Réfléchir à son avenir citoyen et professionnel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solidFill>
                  <a:srgbClr val="111111"/>
                </a:solidFill>
                <a:latin typeface="Futura Bk BT" panose="020B0502020204020303" pitchFamily="34" charset="0"/>
              </a:rPr>
              <a:t>Acquérir des compétences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latin typeface="Futura Bk BT" panose="020B0502020204020303" pitchFamily="34" charset="0"/>
                <a:cs typeface="Times New Roman" pitchFamily="18" charset="0"/>
              </a:rPr>
              <a:t>Découvrir un univers professionnel associatif</a:t>
            </a:r>
            <a:endParaRPr lang="fr-FR" sz="1800">
              <a:solidFill>
                <a:srgbClr val="111111"/>
              </a:solidFill>
              <a:latin typeface="Futura Bk BT" panose="020B05020202040203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latin typeface="Futura Bk BT" panose="020B0502020204020303" pitchFamily="34" charset="0"/>
                <a:cs typeface="Times New Roman" pitchFamily="18" charset="0"/>
              </a:rPr>
              <a:t>Se créer un réseau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800" b="0" i="0">
              <a:solidFill>
                <a:srgbClr val="111111"/>
              </a:solidFill>
              <a:effectLst/>
              <a:latin typeface="Futura Bk BT" panose="020B05020202040203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 b="1">
                <a:solidFill>
                  <a:srgbClr val="990099"/>
                </a:solidFill>
                <a:latin typeface="Futura Bk BT" panose="020B0502020204020303" pitchFamily="34" charset="0"/>
              </a:rPr>
              <a:t>Il peut s’effectuer par exemple :</a:t>
            </a:r>
            <a:endParaRPr lang="fr-FR" sz="1800" b="1" i="0">
              <a:solidFill>
                <a:srgbClr val="990099"/>
              </a:solidFill>
              <a:effectLst/>
              <a:latin typeface="Futura Bk BT" panose="020B0502020204020303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latin typeface="Futura Bk BT" panose="020B0502020204020303" pitchFamily="34" charset="0"/>
                <a:cs typeface="Times New Roman" pitchFamily="18" charset="0"/>
              </a:rPr>
              <a:t>Pendant ses études avec modulation de la durée et aménagement des rythmes et peut permettre l’attribution de crédits ECTS.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latin typeface="Futura Bk BT" panose="020B0502020204020303" pitchFamily="34" charset="0"/>
                <a:cs typeface="Times New Roman" pitchFamily="18" charset="0"/>
              </a:rPr>
              <a:t>Dans le cadre d’une année de césure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latin typeface="Futura Bk BT" panose="020B0502020204020303" pitchFamily="34" charset="0"/>
                <a:cs typeface="Times New Roman" pitchFamily="18" charset="0"/>
              </a:rPr>
              <a:t>Après ses études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100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800">
              <a:latin typeface="Futura Bk BT" panose="020B0502020204020303" pitchFamily="34" charset="0"/>
              <a:cs typeface="Times New Roman" pitchFamily="18" charset="0"/>
            </a:endParaRPr>
          </a:p>
          <a:p>
            <a:pPr marL="0" indent="12700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800">
              <a:latin typeface="Futura Bk BT" panose="020B0502020204020303" pitchFamily="34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DE9CB-46EF-D110-DC29-7C688829E9F1}"/>
              </a:ext>
            </a:extLst>
          </p:cNvPr>
          <p:cNvSpPr/>
          <p:nvPr/>
        </p:nvSpPr>
        <p:spPr>
          <a:xfrm>
            <a:off x="119271" y="925488"/>
            <a:ext cx="6023111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8056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267E9F1F-8A4F-4A53-A895-9527B8C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88317"/>
            <a:ext cx="9252520" cy="1143000"/>
          </a:xfrm>
        </p:spPr>
        <p:txBody>
          <a:bodyPr>
            <a:normAutofit/>
          </a:bodyPr>
          <a:lstStyle/>
          <a:p>
            <a:pPr algn="l"/>
            <a:r>
              <a:rPr lang="fr-FR" sz="3200">
                <a:latin typeface="Calibri" panose="020F0502020204030204" pitchFamily="34" charset="0"/>
                <a:cs typeface="Calibri" panose="020F0502020204030204" pitchFamily="34" charset="0"/>
              </a:rPr>
              <a:t>Exemples de missions avec REMPART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CE0C1-0381-4BFB-A048-6D50999C538B}"/>
              </a:ext>
            </a:extLst>
          </p:cNvPr>
          <p:cNvSpPr/>
          <p:nvPr/>
        </p:nvSpPr>
        <p:spPr>
          <a:xfrm>
            <a:off x="90696" y="925488"/>
            <a:ext cx="4928979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1D3DAC-2F27-D67C-A20A-DE6D1B2E56BA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50847"/>
            <a:ext cx="8540055" cy="4554678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buClr>
                <a:srgbClr val="990099"/>
              </a:buClr>
              <a:buSzPct val="100000"/>
              <a:buFont typeface="Wingdings" panose="05000000000000000000" pitchFamily="2" charset="2"/>
              <a:buChar char="q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effectLst/>
                <a:latin typeface="Futura Bk BT"/>
                <a:ea typeface="Calibri" panose="020F0502020204030204" pitchFamily="34" charset="0"/>
                <a:cs typeface="Times New Roman"/>
              </a:rPr>
              <a:t>« </a:t>
            </a:r>
            <a:r>
              <a:rPr lang="fr-FR" sz="2100">
                <a:effectLst/>
                <a:latin typeface="Futura Bk BT"/>
                <a:ea typeface="Calibri" panose="020F0502020204030204" pitchFamily="34" charset="0"/>
                <a:cs typeface="Times New Roman"/>
              </a:rPr>
              <a:t>M</a:t>
            </a:r>
            <a:r>
              <a:rPr lang="fr-FR" sz="1800">
                <a:effectLst/>
                <a:latin typeface="Futura Bk BT"/>
                <a:ea typeface="Calibri" panose="020F0502020204030204" pitchFamily="34" charset="0"/>
                <a:cs typeface="Times New Roman"/>
              </a:rPr>
              <a:t>ission patrimoine :  information, promotion et médiation du patrimoine et des chantiers de bénévoles auprès de tous les publics » à la DN REMPART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990099"/>
              </a:buClr>
              <a:buSzPct val="100000"/>
              <a:buFont typeface="Wingdings" panose="05000000000000000000" pitchFamily="2" charset="2"/>
              <a:buChar char="q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latin typeface="Futura Bk BT"/>
              </a:rPr>
              <a:t>« </a:t>
            </a:r>
            <a:r>
              <a:rPr lang="fr-FR" sz="2100">
                <a:latin typeface="Futura Bk BT"/>
              </a:rPr>
              <a:t>C</a:t>
            </a:r>
            <a:r>
              <a:rPr lang="fr-FR" sz="1800">
                <a:latin typeface="Futura Bk BT"/>
              </a:rPr>
              <a:t>ontribuer à la restauration et la promotion du patrimoine bâti francilien » au GRIF</a:t>
            </a:r>
            <a:endParaRPr lang="fr-FR" sz="1800">
              <a:latin typeface="Futura Bk B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990099"/>
              </a:buClr>
              <a:buSzPct val="100000"/>
              <a:buFont typeface="Wingdings" panose="05000000000000000000" pitchFamily="2" charset="2"/>
              <a:buChar char="q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1800">
                <a:effectLst/>
                <a:latin typeface="Futura Bk BT"/>
              </a:rPr>
              <a:t>« </a:t>
            </a:r>
            <a:r>
              <a:rPr lang="fr-FR" sz="2100">
                <a:effectLst/>
                <a:latin typeface="Futura Bk BT"/>
              </a:rPr>
              <a:t>M</a:t>
            </a:r>
            <a:r>
              <a:rPr lang="fr-FR" sz="1800">
                <a:effectLst/>
                <a:latin typeface="Futura Bk BT"/>
              </a:rPr>
              <a:t>édiation culturelle et animation locale au château de Brie-Comte-Robert » avec les amis du Vieux Château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10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800" b="1">
              <a:latin typeface="Futura 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10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fr-FR" sz="2100" b="1">
                <a:solidFill>
                  <a:srgbClr val="008080"/>
                </a:solidFill>
                <a:latin typeface="Futura Bk BT"/>
              </a:rPr>
              <a:t>Type de missions : </a:t>
            </a:r>
            <a:r>
              <a:rPr lang="fr-FR" sz="1800">
                <a:latin typeface="Futura Bk BT"/>
              </a:rPr>
              <a:t>accueillir des publics sur site (visites guidées, etc.), animer des ateliers pédagogiques pour les enfants, promouvoir le patrimoine auprès de jeunes, coanimer des chantiers de bénévoles, contribuer à la restauration des monuments, créer des outils de communication ou de médiation (vidéos, jeux, affiches etc.)</a:t>
            </a:r>
          </a:p>
          <a:p>
            <a:pPr marL="0" indent="12700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800">
              <a:latin typeface="Futura Bk BT" panose="020B0502020204020303" pitchFamily="34" charset="0"/>
              <a:cs typeface="Times New Roman" pitchFamily="18" charset="0"/>
            </a:endParaRPr>
          </a:p>
          <a:p>
            <a:pPr marL="0" indent="12700">
              <a:buFont typeface="Arial" panose="020B0604020202020204" pitchFamily="34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endParaRPr lang="fr-FR" sz="1800">
              <a:latin typeface="Futura Bk BT" panose="020B05020202040203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68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628560" y="-12863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strike="noStrike" spc="-1">
                <a:latin typeface="Futura Bk BT"/>
              </a:rPr>
              <a:t>Comment </a:t>
            </a:r>
            <a:r>
              <a:rPr lang="en-US" sz="3200" b="1" strike="noStrike" spc="-1" err="1">
                <a:latin typeface="Futura Bk BT"/>
              </a:rPr>
              <a:t>s’engager</a:t>
            </a:r>
            <a:r>
              <a:rPr lang="en-US" sz="3200" b="1" strike="noStrike" spc="-1">
                <a:latin typeface="Futura Bk BT"/>
              </a:rPr>
              <a:t> ?</a:t>
            </a:r>
            <a:endParaRPr lang="en-US" sz="3200" b="0" strike="noStrike" spc="-1">
              <a:latin typeface="Calibri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331458" y="2255449"/>
            <a:ext cx="4346280" cy="228673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05560" indent="-205200">
              <a:lnSpc>
                <a:spcPct val="90000"/>
              </a:lnSpc>
              <a:spcBef>
                <a:spcPts val="1001"/>
              </a:spcBef>
            </a:pPr>
            <a:r>
              <a:rPr lang="en-US" sz="3500" b="1" u="sng" strike="noStrike" spc="-1">
                <a:solidFill>
                  <a:srgbClr val="FFC000"/>
                </a:solidFill>
                <a:uFillTx/>
                <a:latin typeface="Futura Bk BT"/>
                <a:hlinkClick r:id="rId3"/>
              </a:rPr>
              <a:t>www.rempart.com</a:t>
            </a:r>
            <a:endParaRPr lang="en-US" sz="3500" b="1" u="sng" strike="noStrike" spc="-1">
              <a:solidFill>
                <a:srgbClr val="FFC000"/>
              </a:solidFill>
              <a:uFillTx/>
              <a:latin typeface="Futura Bk BT"/>
            </a:endParaRPr>
          </a:p>
          <a:p>
            <a:pPr marL="205560" indent="-205200" algn="ctr">
              <a:lnSpc>
                <a:spcPct val="90000"/>
              </a:lnSpc>
              <a:spcBef>
                <a:spcPts val="1001"/>
              </a:spcBef>
            </a:pPr>
            <a:endParaRPr lang="en-US" sz="2800" b="1" strike="noStrike" spc="-1">
              <a:solidFill>
                <a:srgbClr val="FFC000"/>
              </a:solidFill>
              <a:latin typeface="Futura Bk BT"/>
            </a:endParaRPr>
          </a:p>
          <a:p>
            <a:pPr marL="205560" indent="-205200" algn="ctr">
              <a:lnSpc>
                <a:spcPct val="9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FFC000"/>
                </a:solidFill>
                <a:latin typeface="Futura Bk BT"/>
              </a:rPr>
              <a:t> </a:t>
            </a:r>
            <a:endParaRPr lang="en-US" sz="2800" b="0" strike="noStrike" spc="-1">
              <a:solidFill>
                <a:srgbClr val="FFC000"/>
              </a:solidFill>
              <a:latin typeface="Calibri"/>
            </a:endParaRPr>
          </a:p>
          <a:p>
            <a:pPr marL="205560" indent="-205200"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FFC000"/>
                </a:solidFill>
                <a:latin typeface="Calibri"/>
                <a:hlinkClick r:id="rId4"/>
              </a:rPr>
              <a:t>contact@rempart.com</a:t>
            </a:r>
            <a:endParaRPr lang="en-US" sz="2800" b="0" strike="noStrike" spc="-1">
              <a:solidFill>
                <a:srgbClr val="FFC000"/>
              </a:solidFill>
              <a:latin typeface="Calibri"/>
            </a:endParaRPr>
          </a:p>
          <a:p>
            <a:pPr marL="205560" indent="-205200">
              <a:lnSpc>
                <a:spcPct val="90000"/>
              </a:lnSpc>
              <a:spcBef>
                <a:spcPts val="1001"/>
              </a:spcBef>
            </a:pPr>
            <a:r>
              <a:rPr lang="en-US" sz="2800" spc="-1">
                <a:solidFill>
                  <a:srgbClr val="FFC000"/>
                </a:solidFill>
                <a:latin typeface="Calibri"/>
              </a:rPr>
              <a:t>01 42 71 96 55</a:t>
            </a:r>
          </a:p>
          <a:p>
            <a:pPr marL="205560" indent="-205200"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9" name="CustomShape 3"/>
          <p:cNvSpPr/>
          <p:nvPr/>
        </p:nvSpPr>
        <p:spPr>
          <a:xfrm>
            <a:off x="259200" y="3675954"/>
            <a:ext cx="4833000" cy="246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81" name="Line 4"/>
          <p:cNvSpPr/>
          <p:nvPr/>
        </p:nvSpPr>
        <p:spPr>
          <a:xfrm>
            <a:off x="259200" y="1080000"/>
            <a:ext cx="8625240" cy="360"/>
          </a:xfrm>
          <a:prstGeom prst="line">
            <a:avLst/>
          </a:prstGeom>
          <a:ln w="19044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46D27D-81D3-4645-A51C-04CC4533C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17" y="1232301"/>
            <a:ext cx="3685423" cy="55327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1341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1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9A1971"/>
                </a:solidFill>
                <a:latin typeface="Futura Hv BT" panose="020B0702020204020204" pitchFamily="34" charset="0"/>
              </a:rPr>
              <a:t>Webinaire </a:t>
            </a:r>
          </a:p>
          <a:p>
            <a:r>
              <a:rPr lang="fr-FR" sz="2800" dirty="0">
                <a:solidFill>
                  <a:srgbClr val="9A1971"/>
                </a:solidFill>
                <a:latin typeface="Futura "/>
              </a:rPr>
              <a:t>Les métiers du patrimoine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39377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proposé par l’Union REMPART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920644-F623-C03F-DB6D-87883D76158C}"/>
              </a:ext>
            </a:extLst>
          </p:cNvPr>
          <p:cNvSpPr txBox="1"/>
          <p:nvPr/>
        </p:nvSpPr>
        <p:spPr>
          <a:xfrm>
            <a:off x="830241" y="2630781"/>
            <a:ext cx="84462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Futura "/>
              </a:rPr>
              <a:t>L’Union REMPART </a:t>
            </a:r>
          </a:p>
          <a:p>
            <a:r>
              <a:rPr lang="fr-FR" sz="2200" dirty="0">
                <a:latin typeface="Futura "/>
              </a:rPr>
              <a:t>un réseau qui préserve, anime et transmet le patrimoine</a:t>
            </a:r>
          </a:p>
          <a:p>
            <a:endParaRPr lang="fr-FR" sz="2200" b="1" dirty="0">
              <a:latin typeface="Futura 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Futura "/>
              </a:rPr>
              <a:t>Les métiers du patrimoine</a:t>
            </a:r>
          </a:p>
          <a:p>
            <a:r>
              <a:rPr lang="fr-FR" sz="2200" dirty="0">
                <a:latin typeface="Futura "/>
              </a:rPr>
              <a:t>savoir-faire d’hier, métiers d’aujourd’hui</a:t>
            </a:r>
          </a:p>
          <a:p>
            <a:endParaRPr lang="fr-FR" sz="2200" b="1" dirty="0">
              <a:latin typeface="Futura 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Futura "/>
              </a:rPr>
              <a:t>Partage d’expérience</a:t>
            </a:r>
          </a:p>
          <a:p>
            <a:r>
              <a:rPr lang="fr-FR" sz="2200" dirty="0">
                <a:latin typeface="Futura "/>
              </a:rPr>
              <a:t>exemples de parcours  </a:t>
            </a:r>
          </a:p>
        </p:txBody>
      </p:sp>
    </p:spTree>
    <p:extLst>
      <p:ext uri="{BB962C8B-B14F-4D97-AF65-F5344CB8AC3E}">
        <p14:creationId xmlns:p14="http://schemas.microsoft.com/office/powerpoint/2010/main" val="236398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F61123AA-AE07-17CD-B6D0-310AA90B6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03" y="290027"/>
            <a:ext cx="5633633" cy="4884235"/>
          </a:xfrm>
          <a:prstGeom prst="rect">
            <a:avLst/>
          </a:prstGeom>
        </p:spPr>
      </p:pic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449354FA-9DFA-9BF6-A482-43A56A345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19" y="409301"/>
            <a:ext cx="2454486" cy="2192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BB2B68-1F0F-0212-8CD2-7D5E0E31C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1" y="3238210"/>
            <a:ext cx="1686157" cy="19625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8563BC-4863-4265-8F53-1626EAE2A25B}"/>
              </a:ext>
            </a:extLst>
          </p:cNvPr>
          <p:cNvSpPr/>
          <p:nvPr/>
        </p:nvSpPr>
        <p:spPr>
          <a:xfrm>
            <a:off x="0" y="5336900"/>
            <a:ext cx="9144000" cy="15211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D1DCC3-788A-4FA3-192D-502237D4280F}"/>
              </a:ext>
            </a:extLst>
          </p:cNvPr>
          <p:cNvSpPr txBox="1"/>
          <p:nvPr/>
        </p:nvSpPr>
        <p:spPr>
          <a:xfrm>
            <a:off x="250377" y="5490755"/>
            <a:ext cx="844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Futura "/>
              </a:rPr>
              <a:t>L’Union REMPART </a:t>
            </a:r>
          </a:p>
          <a:p>
            <a:r>
              <a:rPr lang="fr-FR" sz="2200" dirty="0">
                <a:latin typeface="Futura "/>
              </a:rPr>
              <a:t>un réseau qui préserve, anime et transmet le patrimoine</a:t>
            </a:r>
          </a:p>
          <a:p>
            <a:r>
              <a:rPr lang="fr-FR" sz="2000" dirty="0">
                <a:latin typeface="Futura "/>
              </a:rPr>
              <a:t>Chantiers de bénévoles – Formation animation – Service civique</a:t>
            </a:r>
          </a:p>
        </p:txBody>
      </p:sp>
    </p:spTree>
    <p:extLst>
      <p:ext uri="{BB962C8B-B14F-4D97-AF65-F5344CB8AC3E}">
        <p14:creationId xmlns:p14="http://schemas.microsoft.com/office/powerpoint/2010/main" val="22003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D535DA-3ACA-7FA3-03BA-91CD90274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4" b="9851"/>
          <a:stretch/>
        </p:blipFill>
        <p:spPr>
          <a:xfrm>
            <a:off x="210828" y="2141036"/>
            <a:ext cx="8722344" cy="43043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REMPART 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Mission patrimoine depuis 1966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association reconnue d’utilité publique</a:t>
            </a:r>
          </a:p>
        </p:txBody>
      </p:sp>
    </p:spTree>
    <p:extLst>
      <p:ext uri="{BB962C8B-B14F-4D97-AF65-F5344CB8AC3E}">
        <p14:creationId xmlns:p14="http://schemas.microsoft.com/office/powerpoint/2010/main" val="409581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Les métiers du patrimoine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savoir-faire d’hier, métiers d’aujourd’hui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Plus de 20 métiers à découvrir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EFF400-AFD9-F83B-9D4D-966EC943F3F1}"/>
              </a:ext>
            </a:extLst>
          </p:cNvPr>
          <p:cNvSpPr txBox="1"/>
          <p:nvPr/>
        </p:nvSpPr>
        <p:spPr>
          <a:xfrm>
            <a:off x="3401123" y="2508118"/>
            <a:ext cx="52633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  <a:latin typeface="Futura "/>
              </a:rPr>
              <a:t>Souvent dévalorisés ou méconnus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bg1"/>
              </a:solidFill>
              <a:latin typeface="Futura 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  <a:latin typeface="Futura "/>
              </a:rPr>
              <a:t>Métiers d’avenir, gratifiants et enrichissants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bg1"/>
              </a:solidFill>
              <a:latin typeface="Futura 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  <a:latin typeface="Futura "/>
              </a:rPr>
              <a:t>Accessibles à toutes et tous quel que soit le niveau d’étude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bg1"/>
              </a:solidFill>
              <a:latin typeface="Futura 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  <a:latin typeface="Futura "/>
              </a:rPr>
              <a:t>Que l’on soit </a:t>
            </a:r>
            <a:r>
              <a:rPr lang="fr-FR" sz="2200" b="1" dirty="0" err="1">
                <a:solidFill>
                  <a:schemeClr val="bg1"/>
                </a:solidFill>
                <a:latin typeface="Futura "/>
              </a:rPr>
              <a:t>créatif·ve</a:t>
            </a:r>
            <a:r>
              <a:rPr lang="fr-FR" sz="2200" b="1" dirty="0">
                <a:solidFill>
                  <a:schemeClr val="bg1"/>
                </a:solidFill>
                <a:latin typeface="Futura "/>
              </a:rPr>
              <a:t>, sportif.ve, </a:t>
            </a:r>
            <a:r>
              <a:rPr lang="fr-FR" sz="2200" b="1" dirty="0" err="1">
                <a:solidFill>
                  <a:schemeClr val="bg1"/>
                </a:solidFill>
                <a:latin typeface="Futura "/>
              </a:rPr>
              <a:t>manuel·le</a:t>
            </a:r>
            <a:r>
              <a:rPr lang="fr-FR" sz="2200" b="1" dirty="0">
                <a:solidFill>
                  <a:schemeClr val="bg1"/>
                </a:solidFill>
                <a:latin typeface="Futura "/>
              </a:rPr>
              <a:t>, ou </a:t>
            </a:r>
            <a:r>
              <a:rPr lang="fr-FR" sz="2200" b="1" dirty="0" err="1">
                <a:solidFill>
                  <a:schemeClr val="bg1"/>
                </a:solidFill>
                <a:latin typeface="Futura "/>
              </a:rPr>
              <a:t>cérébral.e</a:t>
            </a:r>
            <a:endParaRPr lang="fr-FR" sz="2200" b="1" dirty="0">
              <a:solidFill>
                <a:schemeClr val="bg1"/>
              </a:solidFill>
              <a:latin typeface="Futura 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6C9C7F-0716-0DE8-4EFA-095A39F8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6" y="2184779"/>
            <a:ext cx="2724877" cy="41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Les métiers du patrimoine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Outils de découverte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Disponibles gratuitement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08EB83-3FD9-B6FB-2949-B6B3858FB78A}"/>
              </a:ext>
            </a:extLst>
          </p:cNvPr>
          <p:cNvSpPr txBox="1"/>
          <p:nvPr/>
        </p:nvSpPr>
        <p:spPr>
          <a:xfrm>
            <a:off x="389245" y="2068530"/>
            <a:ext cx="530902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effectLst/>
                <a:latin typeface="Futura Hv BT" panose="020B0702020204020204" pitchFamily="34" charset="0"/>
              </a:rPr>
              <a:t>Découvrir en s’amusant</a:t>
            </a:r>
            <a:endParaRPr lang="fr-FR" sz="2000" b="0" dirty="0">
              <a:effectLst/>
              <a:latin typeface="Futura Hv BT" panose="020B07020202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Quiz “quel </a:t>
            </a:r>
            <a:r>
              <a:rPr lang="fr-FR" sz="2000" b="0" i="0" u="none" strike="noStrike" dirty="0" err="1">
                <a:solidFill>
                  <a:schemeClr val="bg1"/>
                </a:solidFill>
                <a:effectLst/>
                <a:latin typeface="Rubik"/>
              </a:rPr>
              <a:t>artisan.e</a:t>
            </a: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 du patrimoine suis-je ?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Jeu “Savoir-faire d’hier, métiers d’aujourd’hui”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Vidéos “Devine mon métier”</a:t>
            </a:r>
            <a:endParaRPr lang="fr-FR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effectLst/>
                <a:latin typeface="Futura Hv BT" panose="020B0702020204020204" pitchFamily="34" charset="0"/>
              </a:rPr>
              <a:t>Découvrir en s’informant</a:t>
            </a:r>
            <a:endParaRPr lang="fr-FR" sz="2000" b="0" dirty="0">
              <a:effectLst/>
              <a:latin typeface="Futura Hv BT" panose="020B07020202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Des fiches métiers 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Des interviews de </a:t>
            </a:r>
            <a:r>
              <a:rPr lang="fr-FR" sz="2000" b="0" i="0" u="none" strike="noStrike" dirty="0" err="1">
                <a:solidFill>
                  <a:schemeClr val="bg1"/>
                </a:solidFill>
                <a:effectLst/>
                <a:latin typeface="Rubik"/>
              </a:rPr>
              <a:t>professionel·le·s</a:t>
            </a:r>
            <a:endParaRPr lang="fr-FR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effectLst/>
                <a:latin typeface="Futura Hv BT" panose="020B0702020204020204" pitchFamily="34" charset="0"/>
              </a:rPr>
              <a:t>Découvrir en pratiquant</a:t>
            </a:r>
            <a:endParaRPr lang="fr-FR" sz="2000" b="0" dirty="0">
              <a:effectLst/>
              <a:latin typeface="Futura Hv BT" panose="020B07020202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Atelier ou journée découverte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Chantiers de week-end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chemeClr val="bg1"/>
                </a:solidFill>
                <a:effectLst/>
                <a:latin typeface="Rubik"/>
              </a:rPr>
              <a:t>Chantiers de bénévoles</a:t>
            </a:r>
            <a:endParaRPr lang="fr-FR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F6456374-30F3-7C88-0997-4BAD8943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31" y="2177727"/>
            <a:ext cx="2701035" cy="19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7712972E-E725-3FE3-0278-9BB06EA7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99" y="4313082"/>
            <a:ext cx="3247444" cy="18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E6EFDBCB-B75A-5F33-00AF-F61C9C1D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79" y="5248363"/>
            <a:ext cx="1466381" cy="14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17D705-1D3A-120E-5ADE-5450126FF8A2}"/>
              </a:ext>
            </a:extLst>
          </p:cNvPr>
          <p:cNvSpPr txBox="1"/>
          <p:nvPr/>
        </p:nvSpPr>
        <p:spPr>
          <a:xfrm>
            <a:off x="1342681" y="1630746"/>
            <a:ext cx="78013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www.rempart.com</a:t>
            </a:r>
            <a:r>
              <a:rPr lang="fr-FR" sz="1600" dirty="0">
                <a:solidFill>
                  <a:schemeClr val="bg1"/>
                </a:solidFill>
              </a:rPr>
              <a:t> – rubrique « se former »</a:t>
            </a:r>
          </a:p>
        </p:txBody>
      </p:sp>
    </p:spTree>
    <p:extLst>
      <p:ext uri="{BB962C8B-B14F-4D97-AF65-F5344CB8AC3E}">
        <p14:creationId xmlns:p14="http://schemas.microsoft.com/office/powerpoint/2010/main" val="686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Les métiers du patrimoine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Outils de découverte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Disponibles en ligne gratuitement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08EB83-3FD9-B6FB-2949-B6B3858FB78A}"/>
              </a:ext>
            </a:extLst>
          </p:cNvPr>
          <p:cNvSpPr txBox="1"/>
          <p:nvPr/>
        </p:nvSpPr>
        <p:spPr>
          <a:xfrm>
            <a:off x="313777" y="1686407"/>
            <a:ext cx="253939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Rubik"/>
              </a:rPr>
              <a:t>Archéologue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Architecte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Charpentier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Conservateur restaurateur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Couvreur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Ebéniste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Forgeron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Jardinier paysagiste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Maçon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Médiateur du patrimoine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Menuisier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Mosaïste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Murailler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Orfèvre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Peintre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Plâtrier /staffeur-stucateur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Sculpteur sur pierre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Tailleur de pierre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b="0" i="0" u="none" strike="noStrike" dirty="0">
                <a:solidFill>
                  <a:schemeClr val="bg1"/>
                </a:solidFill>
                <a:effectLst/>
                <a:latin typeface="Rubik"/>
              </a:rPr>
              <a:t>Vitrailliste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1"/>
                </a:solidFill>
                <a:latin typeface="Rubik"/>
              </a:rPr>
              <a:t>Métiers méconnus</a:t>
            </a:r>
            <a:endParaRPr lang="fr-FR" sz="1600" b="0" i="0" u="none" strike="noStrike" dirty="0">
              <a:solidFill>
                <a:schemeClr val="bg1"/>
              </a:solidFill>
              <a:effectLst/>
              <a:latin typeface="Rubik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6D1637-05B5-34ED-FE6A-93A7971A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89" y="2219085"/>
            <a:ext cx="2855591" cy="40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FA73B57-3B5D-5443-F7E8-EBF52277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72" y="2219085"/>
            <a:ext cx="2889357" cy="40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6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1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Des étoiles dans les yeux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Des métiers passion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Tailleur de pierre</a:t>
            </a:r>
          </a:p>
        </p:txBody>
      </p:sp>
      <p:pic>
        <p:nvPicPr>
          <p:cNvPr id="2" name="Média en ligne 1" title="Tailleur de pierre a Vernon">
            <a:hlinkClick r:id="" action="ppaction://media"/>
            <a:extLst>
              <a:ext uri="{FF2B5EF4-FFF2-40B4-BE49-F238E27FC236}">
                <a16:creationId xmlns:a16="http://schemas.microsoft.com/office/drawing/2014/main" id="{EE4E2092-EDD6-3E6C-1FA4-31AE273170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9849" y="1769429"/>
            <a:ext cx="8504301" cy="48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ED67AE6-11B4-7068-B53C-7471330690A3}"/>
              </a:ext>
            </a:extLst>
          </p:cNvPr>
          <p:cNvSpPr txBox="1"/>
          <p:nvPr/>
        </p:nvSpPr>
        <p:spPr>
          <a:xfrm>
            <a:off x="1583474" y="270033"/>
            <a:ext cx="75605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9999"/>
                </a:solidFill>
                <a:latin typeface="Futura Hv BT" panose="020B0702020204020204" pitchFamily="34" charset="0"/>
              </a:rPr>
              <a:t>Partage d’expérience</a:t>
            </a:r>
          </a:p>
          <a:p>
            <a:r>
              <a:rPr lang="fr-FR" sz="2800" dirty="0">
                <a:solidFill>
                  <a:srgbClr val="009999"/>
                </a:solidFill>
                <a:latin typeface="Futura "/>
              </a:rPr>
              <a:t>exemples de parcours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7F144C-06C2-0060-6D7F-2427D1590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" y="272490"/>
            <a:ext cx="881991" cy="11246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3B3319-C947-A7D8-CCBB-70117C00B494}"/>
              </a:ext>
            </a:extLst>
          </p:cNvPr>
          <p:cNvSpPr txBox="1"/>
          <p:nvPr/>
        </p:nvSpPr>
        <p:spPr>
          <a:xfrm>
            <a:off x="2040673" y="1317075"/>
            <a:ext cx="704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Posez vos questions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08EB83-3FD9-B6FB-2949-B6B3858FB78A}"/>
              </a:ext>
            </a:extLst>
          </p:cNvPr>
          <p:cNvSpPr txBox="1"/>
          <p:nvPr/>
        </p:nvSpPr>
        <p:spPr>
          <a:xfrm>
            <a:off x="490652" y="2246950"/>
            <a:ext cx="85986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dirty="0">
                <a:solidFill>
                  <a:srgbClr val="FFFFFF"/>
                </a:solidFill>
                <a:effectLst/>
                <a:latin typeface="YACgETiWKS8 0"/>
              </a:rPr>
              <a:t>Florence DECLAVEILLERE </a:t>
            </a:r>
            <a:r>
              <a:rPr lang="fr-FR" sz="2000" b="0" i="0" u="none" strike="noStrike" dirty="0">
                <a:solidFill>
                  <a:srgbClr val="FFFFFF"/>
                </a:solidFill>
                <a:effectLst/>
                <a:latin typeface="YACgETiWKS8 0"/>
              </a:rPr>
              <a:t>- Direction des Affaires Culturelles (Martinique)</a:t>
            </a:r>
            <a:endParaRPr lang="fr-FR" sz="2000" dirty="0">
              <a:solidFill>
                <a:srgbClr val="FFFFFF"/>
              </a:solidFill>
              <a:effectLst/>
              <a:latin typeface="YACgETiWKS8 0"/>
            </a:endParaRPr>
          </a:p>
          <a:p>
            <a:r>
              <a:rPr lang="fr-FR" sz="2000" b="0" i="0" u="none" strike="noStrike" dirty="0">
                <a:effectLst/>
                <a:latin typeface="YACgETiWKS8 0"/>
              </a:rPr>
              <a:t>Cheffe de l’Unité départementale de l’architecture et du patrimoine et de la Conservation des monuments historiques</a:t>
            </a:r>
            <a:endParaRPr lang="fr-FR" sz="2000" dirty="0">
              <a:effectLst/>
              <a:latin typeface="YACgETiWKS8 0"/>
            </a:endParaRPr>
          </a:p>
          <a:p>
            <a:r>
              <a:rPr lang="fr-FR" sz="2000" b="0" i="0" u="none" strike="noStrike" dirty="0">
                <a:effectLst/>
                <a:latin typeface="YACgETiWKS8 0"/>
              </a:rPr>
              <a:t>Architecte des bâtiments de France et conservatrice des monuments historiques</a:t>
            </a:r>
            <a:endParaRPr lang="fr-FR" sz="2000" dirty="0">
              <a:effectLst/>
              <a:latin typeface="YACgETiWKS8 0"/>
            </a:endParaRPr>
          </a:p>
          <a:p>
            <a:endParaRPr lang="fr-FR" sz="2000" b="0" i="0" u="none" strike="noStrike" dirty="0">
              <a:solidFill>
                <a:srgbClr val="FFFFFF"/>
              </a:solidFill>
              <a:effectLst/>
              <a:latin typeface="YACgETiWKS8 0"/>
            </a:endParaRPr>
          </a:p>
          <a:p>
            <a:r>
              <a:rPr lang="fr-FR" sz="2000" b="1" i="0" u="none" strike="noStrike" dirty="0">
                <a:solidFill>
                  <a:srgbClr val="FFFFFF"/>
                </a:solidFill>
                <a:effectLst/>
                <a:latin typeface="YACgETiWKS8 0"/>
              </a:rPr>
              <a:t>Louise ARNOLD </a:t>
            </a:r>
            <a:r>
              <a:rPr lang="fr-FR" sz="2000" b="0" i="0" u="none" strike="noStrike" dirty="0">
                <a:solidFill>
                  <a:srgbClr val="FFFFFF"/>
                </a:solidFill>
                <a:effectLst/>
                <a:latin typeface="YACgETiWKS8 0"/>
              </a:rPr>
              <a:t>- Association </a:t>
            </a:r>
            <a:r>
              <a:rPr lang="fr-FR" sz="2000" b="0" i="0" u="none" strike="noStrike" dirty="0" err="1">
                <a:solidFill>
                  <a:srgbClr val="FFFFFF"/>
                </a:solidFill>
                <a:effectLst/>
                <a:latin typeface="YACgETiWKS8 0"/>
              </a:rPr>
              <a:t>Gombervaux</a:t>
            </a:r>
            <a:r>
              <a:rPr lang="fr-FR" sz="2000" b="0" i="0" u="none" strike="noStrike" dirty="0">
                <a:solidFill>
                  <a:srgbClr val="FFFFFF"/>
                </a:solidFill>
                <a:effectLst/>
                <a:latin typeface="YACgETiWKS8 0"/>
              </a:rPr>
              <a:t> (Grand Est)</a:t>
            </a:r>
          </a:p>
          <a:p>
            <a:r>
              <a:rPr lang="fr-FR" sz="2000" b="0" i="0" u="none" strike="noStrike" dirty="0">
                <a:effectLst/>
                <a:latin typeface="YACgETiWKS8 0"/>
              </a:rPr>
              <a:t>Déléguée au développement et à la médiation culturelle</a:t>
            </a:r>
            <a:endParaRPr lang="fr-FR" sz="2000" dirty="0">
              <a:effectLst/>
              <a:latin typeface="YACgETiWKS8 0"/>
            </a:endParaRPr>
          </a:p>
          <a:p>
            <a:endParaRPr lang="fr-FR" sz="2000" dirty="0">
              <a:solidFill>
                <a:srgbClr val="FFFFFF"/>
              </a:solidFill>
              <a:effectLst/>
              <a:latin typeface="YACgETiWKS8 0"/>
            </a:endParaRPr>
          </a:p>
          <a:p>
            <a:r>
              <a:rPr lang="fr-FR" sz="2000" b="1" i="0" u="none" strike="noStrike" dirty="0">
                <a:solidFill>
                  <a:srgbClr val="FFFFFF"/>
                </a:solidFill>
                <a:effectLst/>
                <a:latin typeface="YACgETiWKS8 0"/>
              </a:rPr>
              <a:t>Victoria BERGES </a:t>
            </a:r>
            <a:r>
              <a:rPr lang="fr-FR" sz="2000" b="0" i="0" u="none" strike="noStrike" dirty="0">
                <a:solidFill>
                  <a:srgbClr val="FFFFFF"/>
                </a:solidFill>
                <a:effectLst/>
                <a:latin typeface="YACgETiWKS8 0"/>
              </a:rPr>
              <a:t>- Association Adichats (Nouvelle Aquitaine)</a:t>
            </a:r>
            <a:endParaRPr lang="fr-FR" sz="2000" dirty="0">
              <a:solidFill>
                <a:srgbClr val="FFFFFF"/>
              </a:solidFill>
              <a:effectLst/>
              <a:latin typeface="YACgETiWKS8 0"/>
            </a:endParaRPr>
          </a:p>
          <a:p>
            <a:r>
              <a:rPr lang="fr-FR" sz="2000" b="0" i="0" u="none" strike="noStrike" dirty="0">
                <a:effectLst/>
                <a:latin typeface="YACgETiWKS8 0"/>
              </a:rPr>
              <a:t>Médiatrice culturelle</a:t>
            </a:r>
            <a:endParaRPr lang="fr-FR" sz="2000" dirty="0">
              <a:effectLst/>
              <a:latin typeface="YACgETiWKS8 0"/>
            </a:endParaRPr>
          </a:p>
          <a:p>
            <a:endParaRPr lang="fr-FR" sz="2000" b="0" i="0" u="none" strike="noStrike" dirty="0">
              <a:solidFill>
                <a:srgbClr val="FFFFFF"/>
              </a:solidFill>
              <a:effectLst/>
              <a:latin typeface="YACgETiWKS8 0"/>
            </a:endParaRPr>
          </a:p>
          <a:p>
            <a:r>
              <a:rPr lang="fr-FR" sz="2000" b="1" i="0" u="none" strike="noStrike" dirty="0">
                <a:solidFill>
                  <a:srgbClr val="FFFFFF"/>
                </a:solidFill>
                <a:effectLst/>
                <a:latin typeface="YACgETiWKS8 0"/>
              </a:rPr>
              <a:t>Emma GOUACOLOU </a:t>
            </a:r>
            <a:r>
              <a:rPr lang="fr-FR" sz="2000" b="0" i="0" u="none" strike="noStrike" dirty="0">
                <a:solidFill>
                  <a:srgbClr val="FFFFFF"/>
                </a:solidFill>
                <a:effectLst/>
                <a:latin typeface="YACgETiWKS8 0"/>
              </a:rPr>
              <a:t>- Association Adichats (Nouvelle Aquitaine)</a:t>
            </a:r>
            <a:endParaRPr lang="fr-FR" sz="2000" dirty="0">
              <a:solidFill>
                <a:srgbClr val="FFFFFF"/>
              </a:solidFill>
              <a:effectLst/>
              <a:latin typeface="YACgETiWKS8 0"/>
            </a:endParaRPr>
          </a:p>
          <a:p>
            <a:r>
              <a:rPr lang="fr-FR" sz="2000" b="0" i="0" u="none" strike="noStrike" dirty="0">
                <a:effectLst/>
                <a:latin typeface="YACgETiWKS8 0"/>
              </a:rPr>
              <a:t>Chargée de mission patrimoine</a:t>
            </a:r>
            <a:endParaRPr lang="fr-FR" sz="2000" dirty="0">
              <a:effectLst/>
              <a:latin typeface="YACgETiWKS8 0"/>
            </a:endParaRPr>
          </a:p>
        </p:txBody>
      </p:sp>
    </p:spTree>
    <p:extLst>
      <p:ext uri="{BB962C8B-B14F-4D97-AF65-F5344CB8AC3E}">
        <p14:creationId xmlns:p14="http://schemas.microsoft.com/office/powerpoint/2010/main" val="281106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a645b3-b133-4f13-aa01-32098723ca61">
      <Terms xmlns="http://schemas.microsoft.com/office/infopath/2007/PartnerControls"/>
    </lcf76f155ced4ddcb4097134ff3c332f>
    <TaxCatchAll xmlns="b7316e24-990c-49a5-9877-7ce926d618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D4A339966E746B44D15FC3E0BE0D2" ma:contentTypeVersion="19" ma:contentTypeDescription="Crée un document." ma:contentTypeScope="" ma:versionID="b24278ad357c3755062f8e27744ad740">
  <xsd:schema xmlns:xsd="http://www.w3.org/2001/XMLSchema" xmlns:xs="http://www.w3.org/2001/XMLSchema" xmlns:p="http://schemas.microsoft.com/office/2006/metadata/properties" xmlns:ns2="3aa645b3-b133-4f13-aa01-32098723ca61" xmlns:ns3="b7316e24-990c-49a5-9877-7ce926d6189f" targetNamespace="http://schemas.microsoft.com/office/2006/metadata/properties" ma:root="true" ma:fieldsID="7cdaa59d36d23893aa40d7727193c233" ns2:_="" ns3:_="">
    <xsd:import namespace="3aa645b3-b133-4f13-aa01-32098723ca61"/>
    <xsd:import namespace="b7316e24-990c-49a5-9877-7ce926d61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645b3-b133-4f13-aa01-32098723c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8bc1f752-fc7f-44b5-82c1-d7c2f8ea24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16e24-990c-49a5-9877-7ce926d61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bc3e40a-4e24-45e4-ad91-1790619ee228}" ma:internalName="TaxCatchAll" ma:showField="CatchAllData" ma:web="b7316e24-990c-49a5-9877-7ce926d61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AB97F1-2D2B-4FA2-9720-E7F72A2E8A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8032A-CAFF-46B6-A7CD-7AC101B978B4}">
  <ds:schemaRefs>
    <ds:schemaRef ds:uri="3aa645b3-b133-4f13-aa01-32098723ca61"/>
    <ds:schemaRef ds:uri="b7316e24-990c-49a5-9877-7ce926d618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DA3DA8-46EA-4A1F-BCFE-1270D4E75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645b3-b133-4f13-aa01-32098723ca61"/>
    <ds:schemaRef ds:uri="b7316e24-990c-49a5-9877-7ce926d61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1726</Words>
  <Application>Microsoft Office PowerPoint</Application>
  <PresentationFormat>Affichage à l'écran (4:3)</PresentationFormat>
  <Paragraphs>299</Paragraphs>
  <Slides>17</Slides>
  <Notes>12</Notes>
  <HiddenSlides>0</HiddenSlides>
  <MMClips>2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Calibri</vt:lpstr>
      <vt:lpstr>Futura </vt:lpstr>
      <vt:lpstr>Futura Bk BT</vt:lpstr>
      <vt:lpstr>Futura Hv BT</vt:lpstr>
      <vt:lpstr>Marianne</vt:lpstr>
      <vt:lpstr>Rubik</vt:lpstr>
      <vt:lpstr>StarSymbol</vt:lpstr>
      <vt:lpstr>Symbol</vt:lpstr>
      <vt:lpstr>Times New Roman</vt:lpstr>
      <vt:lpstr>Wingdings</vt:lpstr>
      <vt:lpstr>YACgETiWKS8 0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en plus !</vt:lpstr>
      <vt:lpstr>Engagement bénévole dans une association</vt:lpstr>
      <vt:lpstr>Le Service civique c’est :</vt:lpstr>
      <vt:lpstr>Pourquoi faire un Service civique ?</vt:lpstr>
      <vt:lpstr>Exemples de missions avec REMPART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Adeline Lecas</dc:creator>
  <dc:description/>
  <cp:lastModifiedBy>Adèle Relouzat</cp:lastModifiedBy>
  <cp:revision>2</cp:revision>
  <cp:lastPrinted>2022-11-23T11:04:01Z</cp:lastPrinted>
  <dcterms:created xsi:type="dcterms:W3CDTF">2019-01-10T10:32:11Z</dcterms:created>
  <dcterms:modified xsi:type="dcterms:W3CDTF">2023-07-27T15:42:29Z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41</vt:i4>
  </property>
  <property fmtid="{D5CDD505-2E9C-101B-9397-08002B2CF9AE}" pid="12" name="ContentTypeId">
    <vt:lpwstr>0x010100299D4A339966E746B44D15FC3E0BE0D2</vt:lpwstr>
  </property>
  <property fmtid="{D5CDD505-2E9C-101B-9397-08002B2CF9AE}" pid="13" name="MediaServiceImageTags">
    <vt:lpwstr/>
  </property>
</Properties>
</file>